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6" r:id="rId5"/>
  </p:sldMasterIdLst>
  <p:notesMasterIdLst>
    <p:notesMasterId r:id="rId16"/>
  </p:notesMasterIdLst>
  <p:handoutMasterIdLst>
    <p:handoutMasterId r:id="rId17"/>
  </p:handoutMasterIdLst>
  <p:sldIdLst>
    <p:sldId id="256" r:id="rId6"/>
    <p:sldId id="2147048360" r:id="rId7"/>
    <p:sldId id="10762" r:id="rId8"/>
    <p:sldId id="2147048361" r:id="rId9"/>
    <p:sldId id="2147048341" r:id="rId10"/>
    <p:sldId id="2147048357" r:id="rId11"/>
    <p:sldId id="10777" r:id="rId12"/>
    <p:sldId id="2147048358" r:id="rId13"/>
    <p:sldId id="2147048355" r:id="rId14"/>
    <p:sldId id="363" r:id="rId15"/>
  </p:sldIdLst>
  <p:sldSz cx="12188825" cy="6858000"/>
  <p:notesSz cx="7010400" cy="92964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5" userDrawn="1">
          <p15:clr>
            <a:srgbClr val="A4A3A4"/>
          </p15:clr>
        </p15:guide>
        <p15:guide id="5" pos="263" userDrawn="1">
          <p15:clr>
            <a:srgbClr val="A4A3A4"/>
          </p15:clr>
        </p15:guide>
        <p15:guide id="6" pos="7391" userDrawn="1">
          <p15:clr>
            <a:srgbClr val="A4A3A4"/>
          </p15:clr>
        </p15:guide>
        <p15:guide id="7" orient="horz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5" userDrawn="1">
          <p15:clr>
            <a:srgbClr val="A4A3A4"/>
          </p15:clr>
        </p15:guide>
        <p15:guide id="2" pos="2208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E2"/>
    <a:srgbClr val="000484"/>
    <a:srgbClr val="00004E"/>
    <a:srgbClr val="66BFFF"/>
    <a:srgbClr val="CCEAFF"/>
    <a:srgbClr val="E6F4FF"/>
    <a:srgbClr val="A4D6A8"/>
    <a:srgbClr val="F4DDBA"/>
    <a:srgbClr val="88DAD6"/>
    <a:srgbClr val="A1AA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B4FC0E-A8D9-4A04-AC78-8491C3188C9F}" v="504" dt="2026-02-07T16:12:53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0" autoAdjust="0"/>
    <p:restoredTop sz="87695" autoAdjust="0"/>
  </p:normalViewPr>
  <p:slideViewPr>
    <p:cSldViewPr snapToGrid="0" snapToObjects="1">
      <p:cViewPr varScale="1">
        <p:scale>
          <a:sx n="85" d="100"/>
          <a:sy n="85" d="100"/>
        </p:scale>
        <p:origin x="1478" y="281"/>
      </p:cViewPr>
      <p:guideLst>
        <p:guide pos="3815"/>
        <p:guide pos="263"/>
        <p:guide pos="7391"/>
        <p:guide orient="horz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2490" y="84"/>
      </p:cViewPr>
      <p:guideLst>
        <p:guide orient="horz" pos="2875"/>
        <p:guide pos="2208"/>
        <p:guide orient="horz"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isbie, Richard" userId="00f8b9a4-c6ac-4f14-b351-45997c46e09b" providerId="ADAL" clId="{A52CFE1C-7F21-4006-B78B-0ADC298098DD}"/>
    <pc:docChg chg="undo redo custSel addSld delSld modSld sldOrd modMainMaster">
      <pc:chgData name="Frisbie, Richard" userId="00f8b9a4-c6ac-4f14-b351-45997c46e09b" providerId="ADAL" clId="{A52CFE1C-7F21-4006-B78B-0ADC298098DD}" dt="2026-02-07T16:19:22.519" v="10270" actId="255"/>
      <pc:docMkLst>
        <pc:docMk/>
      </pc:docMkLst>
      <pc:sldChg chg="modSp mod">
        <pc:chgData name="Frisbie, Richard" userId="00f8b9a4-c6ac-4f14-b351-45997c46e09b" providerId="ADAL" clId="{A52CFE1C-7F21-4006-B78B-0ADC298098DD}" dt="2026-02-07T16:10:09.328" v="10210" actId="207"/>
        <pc:sldMkLst>
          <pc:docMk/>
          <pc:sldMk cId="3186800517" sldId="256"/>
        </pc:sldMkLst>
        <pc:spChg chg="mod">
          <ac:chgData name="Frisbie, Richard" userId="00f8b9a4-c6ac-4f14-b351-45997c46e09b" providerId="ADAL" clId="{A52CFE1C-7F21-4006-B78B-0ADC298098DD}" dt="2026-02-07T16:06:29.112" v="10188" actId="20577"/>
          <ac:spMkLst>
            <pc:docMk/>
            <pc:sldMk cId="3186800517" sldId="256"/>
            <ac:spMk id="2" creationId="{8C52DA3B-A74A-1C39-9854-E0ECB551DF03}"/>
          </ac:spMkLst>
        </pc:spChg>
        <pc:spChg chg="mod">
          <ac:chgData name="Frisbie, Richard" userId="00f8b9a4-c6ac-4f14-b351-45997c46e09b" providerId="ADAL" clId="{A52CFE1C-7F21-4006-B78B-0ADC298098DD}" dt="2026-02-07T16:03:32.379" v="10177" actId="2711"/>
          <ac:spMkLst>
            <pc:docMk/>
            <pc:sldMk cId="3186800517" sldId="256"/>
            <ac:spMk id="4" creationId="{00000000-0000-0000-0000-000000000000}"/>
          </ac:spMkLst>
        </pc:spChg>
        <pc:spChg chg="mod">
          <ac:chgData name="Frisbie, Richard" userId="00f8b9a4-c6ac-4f14-b351-45997c46e09b" providerId="ADAL" clId="{A52CFE1C-7F21-4006-B78B-0ADC298098DD}" dt="2026-02-07T16:10:09.328" v="10210" actId="207"/>
          <ac:spMkLst>
            <pc:docMk/>
            <pc:sldMk cId="3186800517" sldId="256"/>
            <ac:spMk id="8" creationId="{00000000-0000-0000-0000-000000000000}"/>
          </ac:spMkLst>
        </pc:spChg>
      </pc:sldChg>
      <pc:sldChg chg="addSp delSp modSp mod ord">
        <pc:chgData name="Frisbie, Richard" userId="00f8b9a4-c6ac-4f14-b351-45997c46e09b" providerId="ADAL" clId="{A52CFE1C-7F21-4006-B78B-0ADC298098DD}" dt="2026-02-07T16:17:58.616" v="10231" actId="255"/>
        <pc:sldMkLst>
          <pc:docMk/>
          <pc:sldMk cId="2138314989" sldId="363"/>
        </pc:sldMkLst>
        <pc:spChg chg="add mod">
          <ac:chgData name="Frisbie, Richard" userId="00f8b9a4-c6ac-4f14-b351-45997c46e09b" providerId="ADAL" clId="{A52CFE1C-7F21-4006-B78B-0ADC298098DD}" dt="2026-02-07T16:11:46.237" v="10224" actId="2711"/>
          <ac:spMkLst>
            <pc:docMk/>
            <pc:sldMk cId="2138314989" sldId="363"/>
            <ac:spMk id="2" creationId="{21397049-C8B4-0A5D-A895-699C345A4726}"/>
          </ac:spMkLst>
        </pc:spChg>
        <pc:spChg chg="mod">
          <ac:chgData name="Frisbie, Richard" userId="00f8b9a4-c6ac-4f14-b351-45997c46e09b" providerId="ADAL" clId="{A52CFE1C-7F21-4006-B78B-0ADC298098DD}" dt="2026-02-07T16:17:58.616" v="10231" actId="255"/>
          <ac:spMkLst>
            <pc:docMk/>
            <pc:sldMk cId="2138314989" sldId="363"/>
            <ac:spMk id="3" creationId="{B2F32CC9-8765-4787-9E5A-A59D96786F12}"/>
          </ac:spMkLst>
        </pc:spChg>
        <pc:spChg chg="add mod">
          <ac:chgData name="Frisbie, Richard" userId="00f8b9a4-c6ac-4f14-b351-45997c46e09b" providerId="ADAL" clId="{A52CFE1C-7F21-4006-B78B-0ADC298098DD}" dt="2026-02-02T09:46:01.975" v="3408" actId="1036"/>
          <ac:spMkLst>
            <pc:docMk/>
            <pc:sldMk cId="2138314989" sldId="363"/>
            <ac:spMk id="4" creationId="{F68461A2-1FD4-C4F1-A91B-887BAA9D5BFF}"/>
          </ac:spMkLst>
        </pc:spChg>
        <pc:spChg chg="mod">
          <ac:chgData name="Frisbie, Richard" userId="00f8b9a4-c6ac-4f14-b351-45997c46e09b" providerId="ADAL" clId="{A52CFE1C-7F21-4006-B78B-0ADC298098DD}" dt="2026-02-07T16:11:46.237" v="10224" actId="2711"/>
          <ac:spMkLst>
            <pc:docMk/>
            <pc:sldMk cId="2138314989" sldId="363"/>
            <ac:spMk id="5" creationId="{D0CCC93C-E0EB-4F45-B3A3-19ED254111B7}"/>
          </ac:spMkLst>
        </pc:spChg>
        <pc:spChg chg="mod">
          <ac:chgData name="Frisbie, Richard" userId="00f8b9a4-c6ac-4f14-b351-45997c46e09b" providerId="ADAL" clId="{A52CFE1C-7F21-4006-B78B-0ADC298098DD}" dt="2026-02-02T09:46:30.128" v="3412" actId="14100"/>
          <ac:spMkLst>
            <pc:docMk/>
            <pc:sldMk cId="2138314989" sldId="363"/>
            <ac:spMk id="6" creationId="{8B47E52E-3BE2-42D8-9E78-895C214CAA93}"/>
          </ac:spMkLst>
        </pc:spChg>
        <pc:spChg chg="mod">
          <ac:chgData name="Frisbie, Richard" userId="00f8b9a4-c6ac-4f14-b351-45997c46e09b" providerId="ADAL" clId="{A52CFE1C-7F21-4006-B78B-0ADC298098DD}" dt="2026-02-02T09:45:19.571" v="3351" actId="255"/>
          <ac:spMkLst>
            <pc:docMk/>
            <pc:sldMk cId="2138314989" sldId="363"/>
            <ac:spMk id="7" creationId="{FD2A00BE-614E-4D8E-A3FF-F7A8E7DE528E}"/>
          </ac:spMkLst>
        </pc:spChg>
        <pc:spChg chg="mod">
          <ac:chgData name="Frisbie, Richard" userId="00f8b9a4-c6ac-4f14-b351-45997c46e09b" providerId="ADAL" clId="{A52CFE1C-7F21-4006-B78B-0ADC298098DD}" dt="2026-02-02T09:45:38.288" v="3370" actId="1035"/>
          <ac:spMkLst>
            <pc:docMk/>
            <pc:sldMk cId="2138314989" sldId="363"/>
            <ac:spMk id="8" creationId="{AF8B9DD0-C2B1-4E7E-8F83-255A0DEF9C8A}"/>
          </ac:spMkLst>
        </pc:spChg>
        <pc:spChg chg="mod">
          <ac:chgData name="Frisbie, Richard" userId="00f8b9a4-c6ac-4f14-b351-45997c46e09b" providerId="ADAL" clId="{A52CFE1C-7F21-4006-B78B-0ADC298098DD}" dt="2026-02-07T16:11:46.237" v="10224" actId="2711"/>
          <ac:spMkLst>
            <pc:docMk/>
            <pc:sldMk cId="2138314989" sldId="363"/>
            <ac:spMk id="9" creationId="{0C67F513-28A9-7EFB-CBAD-8D55D5F2980B}"/>
          </ac:spMkLst>
        </pc:spChg>
        <pc:spChg chg="mod">
          <ac:chgData name="Frisbie, Richard" userId="00f8b9a4-c6ac-4f14-b351-45997c46e09b" providerId="ADAL" clId="{A52CFE1C-7F21-4006-B78B-0ADC298098DD}" dt="2026-02-07T16:11:46.237" v="10224" actId="2711"/>
          <ac:spMkLst>
            <pc:docMk/>
            <pc:sldMk cId="2138314989" sldId="363"/>
            <ac:spMk id="10" creationId="{3D62673F-E822-BB7C-581B-B43230E8CF30}"/>
          </ac:spMkLst>
        </pc:spChg>
        <pc:spChg chg="add mod">
          <ac:chgData name="Frisbie, Richard" userId="00f8b9a4-c6ac-4f14-b351-45997c46e09b" providerId="ADAL" clId="{A52CFE1C-7F21-4006-B78B-0ADC298098DD}" dt="2026-02-02T10:02:46.169" v="3861" actId="1076"/>
          <ac:spMkLst>
            <pc:docMk/>
            <pc:sldMk cId="2138314989" sldId="363"/>
            <ac:spMk id="11" creationId="{21A17706-45EC-AABA-FAA9-FB05B56B4AFF}"/>
          </ac:spMkLst>
        </pc:spChg>
        <pc:spChg chg="mod">
          <ac:chgData name="Frisbie, Richard" userId="00f8b9a4-c6ac-4f14-b351-45997c46e09b" providerId="ADAL" clId="{A52CFE1C-7F21-4006-B78B-0ADC298098DD}" dt="2026-02-02T10:02:46.169" v="3861" actId="1076"/>
          <ac:spMkLst>
            <pc:docMk/>
            <pc:sldMk cId="2138314989" sldId="363"/>
            <ac:spMk id="12" creationId="{CE1BE892-B1F1-0BE3-DD61-AD27AD0CD826}"/>
          </ac:spMkLst>
        </pc:spChg>
        <pc:spChg chg="mod">
          <ac:chgData name="Frisbie, Richard" userId="00f8b9a4-c6ac-4f14-b351-45997c46e09b" providerId="ADAL" clId="{A52CFE1C-7F21-4006-B78B-0ADC298098DD}" dt="2026-02-07T16:11:46.237" v="10224" actId="2711"/>
          <ac:spMkLst>
            <pc:docMk/>
            <pc:sldMk cId="2138314989" sldId="363"/>
            <ac:spMk id="13" creationId="{2D3E802C-8AA9-B3ED-E1D4-96910AB050B5}"/>
          </ac:spMkLst>
        </pc:spChg>
        <pc:spChg chg="mod">
          <ac:chgData name="Frisbie, Richard" userId="00f8b9a4-c6ac-4f14-b351-45997c46e09b" providerId="ADAL" clId="{A52CFE1C-7F21-4006-B78B-0ADC298098DD}" dt="2026-02-07T16:11:46.237" v="10224" actId="2711"/>
          <ac:spMkLst>
            <pc:docMk/>
            <pc:sldMk cId="2138314989" sldId="363"/>
            <ac:spMk id="14" creationId="{DC97D639-4E79-4C94-206B-021BED9D4178}"/>
          </ac:spMkLst>
        </pc:spChg>
        <pc:spChg chg="mod">
          <ac:chgData name="Frisbie, Richard" userId="00f8b9a4-c6ac-4f14-b351-45997c46e09b" providerId="ADAL" clId="{A52CFE1C-7F21-4006-B78B-0ADC298098DD}" dt="2026-02-03T12:58:07.058" v="9994" actId="20577"/>
          <ac:spMkLst>
            <pc:docMk/>
            <pc:sldMk cId="2138314989" sldId="363"/>
            <ac:spMk id="15" creationId="{82537EF8-B969-0C35-5AB1-0F4ECD96D785}"/>
          </ac:spMkLst>
        </pc:spChg>
        <pc:spChg chg="mod">
          <ac:chgData name="Frisbie, Richard" userId="00f8b9a4-c6ac-4f14-b351-45997c46e09b" providerId="ADAL" clId="{A52CFE1C-7F21-4006-B78B-0ADC298098DD}" dt="2026-02-07T16:11:46.237" v="10224" actId="2711"/>
          <ac:spMkLst>
            <pc:docMk/>
            <pc:sldMk cId="2138314989" sldId="363"/>
            <ac:spMk id="16" creationId="{77BE7B66-A8A7-65FB-F56D-E3C320F4E920}"/>
          </ac:spMkLst>
        </pc:spChg>
        <pc:spChg chg="mod">
          <ac:chgData name="Frisbie, Richard" userId="00f8b9a4-c6ac-4f14-b351-45997c46e09b" providerId="ADAL" clId="{A52CFE1C-7F21-4006-B78B-0ADC298098DD}" dt="2026-02-02T10:04:44.651" v="3903" actId="1076"/>
          <ac:spMkLst>
            <pc:docMk/>
            <pc:sldMk cId="2138314989" sldId="363"/>
            <ac:spMk id="17" creationId="{8D6EEC27-1544-9006-8934-CAD1D1272AE2}"/>
          </ac:spMkLst>
        </pc:spChg>
        <pc:spChg chg="mod">
          <ac:chgData name="Frisbie, Richard" userId="00f8b9a4-c6ac-4f14-b351-45997c46e09b" providerId="ADAL" clId="{A52CFE1C-7F21-4006-B78B-0ADC298098DD}" dt="2026-02-03T12:55:27.821" v="9979" actId="20577"/>
          <ac:spMkLst>
            <pc:docMk/>
            <pc:sldMk cId="2138314989" sldId="363"/>
            <ac:spMk id="18" creationId="{4123204B-7609-590E-6850-384670EEC861}"/>
          </ac:spMkLst>
        </pc:spChg>
        <pc:spChg chg="mod">
          <ac:chgData name="Frisbie, Richard" userId="00f8b9a4-c6ac-4f14-b351-45997c46e09b" providerId="ADAL" clId="{A52CFE1C-7F21-4006-B78B-0ADC298098DD}" dt="2026-02-07T16:11:46.237" v="10224" actId="2711"/>
          <ac:spMkLst>
            <pc:docMk/>
            <pc:sldMk cId="2138314989" sldId="363"/>
            <ac:spMk id="19" creationId="{5BAC11BF-DA86-6EB3-042B-FA8876038F69}"/>
          </ac:spMkLst>
        </pc:spChg>
        <pc:spChg chg="mod">
          <ac:chgData name="Frisbie, Richard" userId="00f8b9a4-c6ac-4f14-b351-45997c46e09b" providerId="ADAL" clId="{A52CFE1C-7F21-4006-B78B-0ADC298098DD}" dt="2026-02-02T09:46:15.971" v="3410" actId="1076"/>
          <ac:spMkLst>
            <pc:docMk/>
            <pc:sldMk cId="2138314989" sldId="363"/>
            <ac:spMk id="20" creationId="{3BD4F9E2-A644-A041-0565-2AB22433DDB6}"/>
          </ac:spMkLst>
        </pc:spChg>
        <pc:spChg chg="add mod">
          <ac:chgData name="Frisbie, Richard" userId="00f8b9a4-c6ac-4f14-b351-45997c46e09b" providerId="ADAL" clId="{A52CFE1C-7F21-4006-B78B-0ADC298098DD}" dt="2026-02-02T09:46:32.935" v="3413" actId="14100"/>
          <ac:spMkLst>
            <pc:docMk/>
            <pc:sldMk cId="2138314989" sldId="363"/>
            <ac:spMk id="21" creationId="{4C768C73-3F5D-7E56-72E5-B1E0C4CEA2E6}"/>
          </ac:spMkLst>
        </pc:spChg>
        <pc:spChg chg="add mod">
          <ac:chgData name="Frisbie, Richard" userId="00f8b9a4-c6ac-4f14-b351-45997c46e09b" providerId="ADAL" clId="{A52CFE1C-7F21-4006-B78B-0ADC298098DD}" dt="2026-02-07T16:11:46.237" v="10224" actId="2711"/>
          <ac:spMkLst>
            <pc:docMk/>
            <pc:sldMk cId="2138314989" sldId="363"/>
            <ac:spMk id="22" creationId="{E33B2D44-F50B-6B40-AA65-59D9E7B6A0E8}"/>
          </ac:spMkLst>
        </pc:spChg>
        <pc:spChg chg="mod">
          <ac:chgData name="Frisbie, Richard" userId="00f8b9a4-c6ac-4f14-b351-45997c46e09b" providerId="ADAL" clId="{A52CFE1C-7F21-4006-B78B-0ADC298098DD}" dt="2026-02-02T09:56:49.206" v="3734" actId="1076"/>
          <ac:spMkLst>
            <pc:docMk/>
            <pc:sldMk cId="2138314989" sldId="363"/>
            <ac:spMk id="23" creationId="{334CC850-787E-4C8F-2020-44BC7EDA5458}"/>
          </ac:spMkLst>
        </pc:spChg>
        <pc:spChg chg="add mod">
          <ac:chgData name="Frisbie, Richard" userId="00f8b9a4-c6ac-4f14-b351-45997c46e09b" providerId="ADAL" clId="{A52CFE1C-7F21-4006-B78B-0ADC298098DD}" dt="2026-02-02T10:04:59.395" v="3909" actId="1035"/>
          <ac:spMkLst>
            <pc:docMk/>
            <pc:sldMk cId="2138314989" sldId="363"/>
            <ac:spMk id="24" creationId="{3D01458A-253E-9682-8EFA-881D969DEEF6}"/>
          </ac:spMkLst>
        </pc:spChg>
        <pc:spChg chg="add mod">
          <ac:chgData name="Frisbie, Richard" userId="00f8b9a4-c6ac-4f14-b351-45997c46e09b" providerId="ADAL" clId="{A52CFE1C-7F21-4006-B78B-0ADC298098DD}" dt="2026-02-03T12:58:22.621" v="10012" actId="1036"/>
          <ac:spMkLst>
            <pc:docMk/>
            <pc:sldMk cId="2138314989" sldId="363"/>
            <ac:spMk id="25" creationId="{FFAFB68A-9655-630D-9B35-8FFF712E824E}"/>
          </ac:spMkLst>
        </pc:spChg>
        <pc:spChg chg="add mod">
          <ac:chgData name="Frisbie, Richard" userId="00f8b9a4-c6ac-4f14-b351-45997c46e09b" providerId="ADAL" clId="{A52CFE1C-7F21-4006-B78B-0ADC298098DD}" dt="2026-02-07T16:11:46.237" v="10224" actId="2711"/>
          <ac:spMkLst>
            <pc:docMk/>
            <pc:sldMk cId="2138314989" sldId="363"/>
            <ac:spMk id="26" creationId="{415BF9FC-7813-1887-0B79-1122C1738A7A}"/>
          </ac:spMkLst>
        </pc:spChg>
        <pc:spChg chg="add mod">
          <ac:chgData name="Frisbie, Richard" userId="00f8b9a4-c6ac-4f14-b351-45997c46e09b" providerId="ADAL" clId="{A52CFE1C-7F21-4006-B78B-0ADC298098DD}" dt="2026-02-03T12:58:22.621" v="10012" actId="1036"/>
          <ac:spMkLst>
            <pc:docMk/>
            <pc:sldMk cId="2138314989" sldId="363"/>
            <ac:spMk id="27" creationId="{75613545-37E8-89CF-251D-373E871EB353}"/>
          </ac:spMkLst>
        </pc:spChg>
      </pc:sldChg>
      <pc:sldChg chg="modSp add del mod">
        <pc:chgData name="Frisbie, Richard" userId="00f8b9a4-c6ac-4f14-b351-45997c46e09b" providerId="ADAL" clId="{A52CFE1C-7F21-4006-B78B-0ADC298098DD}" dt="2026-02-07T15:42:13.101" v="10130" actId="47"/>
        <pc:sldMkLst>
          <pc:docMk/>
          <pc:sldMk cId="743655276" sldId="494"/>
        </pc:sldMkLst>
      </pc:sldChg>
      <pc:sldChg chg="modSp add mod">
        <pc:chgData name="Frisbie, Richard" userId="00f8b9a4-c6ac-4f14-b351-45997c46e09b" providerId="ADAL" clId="{A52CFE1C-7F21-4006-B78B-0ADC298098DD}" dt="2026-02-07T16:12:09.320" v="10225" actId="207"/>
        <pc:sldMkLst>
          <pc:docMk/>
          <pc:sldMk cId="2760424247" sldId="10762"/>
        </pc:sldMkLst>
        <pc:spChg chg="mod">
          <ac:chgData name="Frisbie, Richard" userId="00f8b9a4-c6ac-4f14-b351-45997c46e09b" providerId="ADAL" clId="{A52CFE1C-7F21-4006-B78B-0ADC298098DD}" dt="2026-02-07T16:12:09.320" v="10225" actId="207"/>
          <ac:spMkLst>
            <pc:docMk/>
            <pc:sldMk cId="2760424247" sldId="10762"/>
            <ac:spMk id="2" creationId="{C2A4D8AF-1471-1FBE-995E-6A1D9CF243A1}"/>
          </ac:spMkLst>
        </pc:spChg>
        <pc:spChg chg="mod">
          <ac:chgData name="Frisbie, Richard" userId="00f8b9a4-c6ac-4f14-b351-45997c46e09b" providerId="ADAL" clId="{A52CFE1C-7F21-4006-B78B-0ADC298098DD}" dt="2026-02-07T16:06:16.373" v="10186" actId="2711"/>
          <ac:spMkLst>
            <pc:docMk/>
            <pc:sldMk cId="2760424247" sldId="10762"/>
            <ac:spMk id="3" creationId="{E0977378-E334-00C1-CEFE-09264672B846}"/>
          </ac:spMkLst>
        </pc:spChg>
        <pc:spChg chg="mod">
          <ac:chgData name="Frisbie, Richard" userId="00f8b9a4-c6ac-4f14-b351-45997c46e09b" providerId="ADAL" clId="{A52CFE1C-7F21-4006-B78B-0ADC298098DD}" dt="2026-02-02T14:25:22.085" v="5306" actId="1036"/>
          <ac:spMkLst>
            <pc:docMk/>
            <pc:sldMk cId="2760424247" sldId="10762"/>
            <ac:spMk id="4" creationId="{ECD202C5-39A7-69E1-5126-ED0339383587}"/>
          </ac:spMkLst>
        </pc:spChg>
        <pc:spChg chg="mod">
          <ac:chgData name="Frisbie, Richard" userId="00f8b9a4-c6ac-4f14-b351-45997c46e09b" providerId="ADAL" clId="{A52CFE1C-7F21-4006-B78B-0ADC298098DD}" dt="2026-02-07T16:06:16.373" v="10186" actId="2711"/>
          <ac:spMkLst>
            <pc:docMk/>
            <pc:sldMk cId="2760424247" sldId="10762"/>
            <ac:spMk id="6" creationId="{42A5A352-0ACC-DA28-EDCB-6F62CC5007B4}"/>
          </ac:spMkLst>
        </pc:spChg>
        <pc:graphicFrameChg chg="mod">
          <ac:chgData name="Frisbie, Richard" userId="00f8b9a4-c6ac-4f14-b351-45997c46e09b" providerId="ADAL" clId="{A52CFE1C-7F21-4006-B78B-0ADC298098DD}" dt="2026-02-02T14:25:11.134" v="5275" actId="1076"/>
          <ac:graphicFrameMkLst>
            <pc:docMk/>
            <pc:sldMk cId="2760424247" sldId="10762"/>
            <ac:graphicFrameMk id="5" creationId="{201AE297-4FE4-1E8D-B854-7066ECF3D32F}"/>
          </ac:graphicFrameMkLst>
        </pc:graphicFrameChg>
      </pc:sldChg>
      <pc:sldChg chg="addSp delSp modSp mod">
        <pc:chgData name="Frisbie, Richard" userId="00f8b9a4-c6ac-4f14-b351-45997c46e09b" providerId="ADAL" clId="{A52CFE1C-7F21-4006-B78B-0ADC298098DD}" dt="2026-02-07T16:19:00.166" v="10268" actId="1036"/>
        <pc:sldMkLst>
          <pc:docMk/>
          <pc:sldMk cId="3247201449" sldId="10777"/>
        </pc:sldMkLst>
        <pc:spChg chg="mod">
          <ac:chgData name="Frisbie, Richard" userId="00f8b9a4-c6ac-4f14-b351-45997c46e09b" providerId="ADAL" clId="{A52CFE1C-7F21-4006-B78B-0ADC298098DD}" dt="2026-02-07T16:08:14.352" v="10197" actId="113"/>
          <ac:spMkLst>
            <pc:docMk/>
            <pc:sldMk cId="3247201449" sldId="10777"/>
            <ac:spMk id="3" creationId="{F18B88FE-64A3-09AA-BE33-71F13415A23B}"/>
          </ac:spMkLst>
        </pc:spChg>
        <pc:spChg chg="mod">
          <ac:chgData name="Frisbie, Richard" userId="00f8b9a4-c6ac-4f14-b351-45997c46e09b" providerId="ADAL" clId="{A52CFE1C-7F21-4006-B78B-0ADC298098DD}" dt="2026-02-07T16:18:35.872" v="10235" actId="255"/>
          <ac:spMkLst>
            <pc:docMk/>
            <pc:sldMk cId="3247201449" sldId="10777"/>
            <ac:spMk id="5" creationId="{9907F218-0AC8-8E47-A668-67257E3E786A}"/>
          </ac:spMkLst>
        </pc:spChg>
        <pc:spChg chg="mod">
          <ac:chgData name="Frisbie, Richard" userId="00f8b9a4-c6ac-4f14-b351-45997c46e09b" providerId="ADAL" clId="{A52CFE1C-7F21-4006-B78B-0ADC298098DD}" dt="2026-02-07T16:08:52.964" v="10205" actId="2711"/>
          <ac:spMkLst>
            <pc:docMk/>
            <pc:sldMk cId="3247201449" sldId="10777"/>
            <ac:spMk id="16" creationId="{2835C750-82E1-B27B-E992-FBCE0F080554}"/>
          </ac:spMkLst>
        </pc:spChg>
        <pc:spChg chg="add del mod">
          <ac:chgData name="Frisbie, Richard" userId="00f8b9a4-c6ac-4f14-b351-45997c46e09b" providerId="ADAL" clId="{A52CFE1C-7F21-4006-B78B-0ADC298098DD}" dt="2026-02-07T16:08:52.964" v="10205" actId="2711"/>
          <ac:spMkLst>
            <pc:docMk/>
            <pc:sldMk cId="3247201449" sldId="10777"/>
            <ac:spMk id="18" creationId="{D33DF6BF-3D19-049B-995D-8C7DEF4B65EE}"/>
          </ac:spMkLst>
        </pc:spChg>
        <pc:spChg chg="add del mod">
          <ac:chgData name="Frisbie, Richard" userId="00f8b9a4-c6ac-4f14-b351-45997c46e09b" providerId="ADAL" clId="{A52CFE1C-7F21-4006-B78B-0ADC298098DD}" dt="2026-02-07T16:13:12.450" v="10226" actId="313"/>
          <ac:spMkLst>
            <pc:docMk/>
            <pc:sldMk cId="3247201449" sldId="10777"/>
            <ac:spMk id="19" creationId="{29AB6898-80FC-8018-C93F-DE45DE613B65}"/>
          </ac:spMkLst>
        </pc:spChg>
        <pc:spChg chg="add mod">
          <ac:chgData name="Frisbie, Richard" userId="00f8b9a4-c6ac-4f14-b351-45997c46e09b" providerId="ADAL" clId="{A52CFE1C-7F21-4006-B78B-0ADC298098DD}" dt="2026-02-07T16:08:52.964" v="10205" actId="2711"/>
          <ac:spMkLst>
            <pc:docMk/>
            <pc:sldMk cId="3247201449" sldId="10777"/>
            <ac:spMk id="28" creationId="{917D6D29-A65B-EF79-6E99-43B951F3C2C1}"/>
          </ac:spMkLst>
        </pc:spChg>
        <pc:spChg chg="add mod ord">
          <ac:chgData name="Frisbie, Richard" userId="00f8b9a4-c6ac-4f14-b351-45997c46e09b" providerId="ADAL" clId="{A52CFE1C-7F21-4006-B78B-0ADC298098DD}" dt="2026-02-07T16:08:52.964" v="10205" actId="2711"/>
          <ac:spMkLst>
            <pc:docMk/>
            <pc:sldMk cId="3247201449" sldId="10777"/>
            <ac:spMk id="30" creationId="{692DD499-E2AD-4531-B074-257D7FDC6CF0}"/>
          </ac:spMkLst>
        </pc:spChg>
        <pc:spChg chg="add mod">
          <ac:chgData name="Frisbie, Richard" userId="00f8b9a4-c6ac-4f14-b351-45997c46e09b" providerId="ADAL" clId="{A52CFE1C-7F21-4006-B78B-0ADC298098DD}" dt="2026-02-07T16:08:52.964" v="10205" actId="2711"/>
          <ac:spMkLst>
            <pc:docMk/>
            <pc:sldMk cId="3247201449" sldId="10777"/>
            <ac:spMk id="31" creationId="{E9909D4D-5E45-D012-06FF-1AA7AE74EFE4}"/>
          </ac:spMkLst>
        </pc:spChg>
        <pc:spChg chg="add mod">
          <ac:chgData name="Frisbie, Richard" userId="00f8b9a4-c6ac-4f14-b351-45997c46e09b" providerId="ADAL" clId="{A52CFE1C-7F21-4006-B78B-0ADC298098DD}" dt="2026-02-02T16:15:55.051" v="8582" actId="767"/>
          <ac:spMkLst>
            <pc:docMk/>
            <pc:sldMk cId="3247201449" sldId="10777"/>
            <ac:spMk id="44" creationId="{938D9156-69E1-CD3B-C195-39EB189F6FB5}"/>
          </ac:spMkLst>
        </pc:spChg>
        <pc:spChg chg="add mod">
          <ac:chgData name="Frisbie, Richard" userId="00f8b9a4-c6ac-4f14-b351-45997c46e09b" providerId="ADAL" clId="{A52CFE1C-7F21-4006-B78B-0ADC298098DD}" dt="2026-02-07T16:19:00.166" v="10268" actId="1036"/>
          <ac:spMkLst>
            <pc:docMk/>
            <pc:sldMk cId="3247201449" sldId="10777"/>
            <ac:spMk id="49" creationId="{FA9EE4D1-C66A-6FFB-525A-3E3E906330A7}"/>
          </ac:spMkLst>
        </pc:spChg>
        <pc:spChg chg="add mod">
          <ac:chgData name="Frisbie, Richard" userId="00f8b9a4-c6ac-4f14-b351-45997c46e09b" providerId="ADAL" clId="{A52CFE1C-7F21-4006-B78B-0ADC298098DD}" dt="2026-02-07T16:18:54.426" v="10256" actId="1036"/>
          <ac:spMkLst>
            <pc:docMk/>
            <pc:sldMk cId="3247201449" sldId="10777"/>
            <ac:spMk id="50" creationId="{1A8DB928-9C39-CA5F-BED7-BE6CDECB8293}"/>
          </ac:spMkLst>
        </pc:spChg>
        <pc:spChg chg="add mod">
          <ac:chgData name="Frisbie, Richard" userId="00f8b9a4-c6ac-4f14-b351-45997c46e09b" providerId="ADAL" clId="{A52CFE1C-7F21-4006-B78B-0ADC298098DD}" dt="2026-02-07T16:18:54.426" v="10256" actId="1036"/>
          <ac:spMkLst>
            <pc:docMk/>
            <pc:sldMk cId="3247201449" sldId="10777"/>
            <ac:spMk id="51" creationId="{B1ABD874-FE6F-46BA-7B1D-65DC7B6466BD}"/>
          </ac:spMkLst>
        </pc:spChg>
        <pc:picChg chg="add mod ord">
          <ac:chgData name="Frisbie, Richard" userId="00f8b9a4-c6ac-4f14-b351-45997c46e09b" providerId="ADAL" clId="{A52CFE1C-7F21-4006-B78B-0ADC298098DD}" dt="2026-02-07T16:19:00.166" v="10268" actId="1036"/>
          <ac:picMkLst>
            <pc:docMk/>
            <pc:sldMk cId="3247201449" sldId="10777"/>
            <ac:picMk id="7" creationId="{FC38ABB9-1ADB-EAB7-60E7-6B81BBD587FC}"/>
          </ac:picMkLst>
        </pc:picChg>
        <pc:picChg chg="add mod ord">
          <ac:chgData name="Frisbie, Richard" userId="00f8b9a4-c6ac-4f14-b351-45997c46e09b" providerId="ADAL" clId="{A52CFE1C-7F21-4006-B78B-0ADC298098DD}" dt="2026-02-02T16:19:42.732" v="8682" actId="1037"/>
          <ac:picMkLst>
            <pc:docMk/>
            <pc:sldMk cId="3247201449" sldId="10777"/>
            <ac:picMk id="26" creationId="{66B8F665-4CEC-4659-F683-F71D09E21438}"/>
          </ac:picMkLst>
        </pc:picChg>
        <pc:picChg chg="add mod">
          <ac:chgData name="Frisbie, Richard" userId="00f8b9a4-c6ac-4f14-b351-45997c46e09b" providerId="ADAL" clId="{A52CFE1C-7F21-4006-B78B-0ADC298098DD}" dt="2026-02-07T16:18:54.426" v="10256" actId="1036"/>
          <ac:picMkLst>
            <pc:docMk/>
            <pc:sldMk cId="3247201449" sldId="10777"/>
            <ac:picMk id="48" creationId="{2B5BF598-A56C-63F0-789D-24C34A6DA5DE}"/>
          </ac:picMkLst>
        </pc:picChg>
        <pc:cxnChg chg="add mod">
          <ac:chgData name="Frisbie, Richard" userId="00f8b9a4-c6ac-4f14-b351-45997c46e09b" providerId="ADAL" clId="{A52CFE1C-7F21-4006-B78B-0ADC298098DD}" dt="2026-02-02T16:19:42.732" v="8682" actId="1037"/>
          <ac:cxnSpMkLst>
            <pc:docMk/>
            <pc:sldMk cId="3247201449" sldId="10777"/>
            <ac:cxnSpMk id="32" creationId="{5D72B1D8-8619-2729-197D-0AB078BD6D58}"/>
          </ac:cxnSpMkLst>
        </pc:cxnChg>
        <pc:cxnChg chg="add mod">
          <ac:chgData name="Frisbie, Richard" userId="00f8b9a4-c6ac-4f14-b351-45997c46e09b" providerId="ADAL" clId="{A52CFE1C-7F21-4006-B78B-0ADC298098DD}" dt="2026-02-02T16:19:42.732" v="8682" actId="1037"/>
          <ac:cxnSpMkLst>
            <pc:docMk/>
            <pc:sldMk cId="3247201449" sldId="10777"/>
            <ac:cxnSpMk id="33" creationId="{510E6E69-B3E0-D888-933E-1BF2574194E5}"/>
          </ac:cxnSpMkLst>
        </pc:cxnChg>
        <pc:cxnChg chg="add mod">
          <ac:chgData name="Frisbie, Richard" userId="00f8b9a4-c6ac-4f14-b351-45997c46e09b" providerId="ADAL" clId="{A52CFE1C-7F21-4006-B78B-0ADC298098DD}" dt="2026-02-02T16:19:42.732" v="8682" actId="1037"/>
          <ac:cxnSpMkLst>
            <pc:docMk/>
            <pc:sldMk cId="3247201449" sldId="10777"/>
            <ac:cxnSpMk id="34" creationId="{3E9D0956-25DC-366E-4732-CF92A6BD34CA}"/>
          </ac:cxnSpMkLst>
        </pc:cxnChg>
        <pc:cxnChg chg="add mod">
          <ac:chgData name="Frisbie, Richard" userId="00f8b9a4-c6ac-4f14-b351-45997c46e09b" providerId="ADAL" clId="{A52CFE1C-7F21-4006-B78B-0ADC298098DD}" dt="2026-02-02T16:19:42.732" v="8682" actId="1037"/>
          <ac:cxnSpMkLst>
            <pc:docMk/>
            <pc:sldMk cId="3247201449" sldId="10777"/>
            <ac:cxnSpMk id="35" creationId="{682269CB-3F44-B631-C78A-C043E170846E}"/>
          </ac:cxnSpMkLst>
        </pc:cxnChg>
        <pc:cxnChg chg="add mod">
          <ac:chgData name="Frisbie, Richard" userId="00f8b9a4-c6ac-4f14-b351-45997c46e09b" providerId="ADAL" clId="{A52CFE1C-7F21-4006-B78B-0ADC298098DD}" dt="2026-02-02T16:13:23.213" v="8452" actId="14100"/>
          <ac:cxnSpMkLst>
            <pc:docMk/>
            <pc:sldMk cId="3247201449" sldId="10777"/>
            <ac:cxnSpMk id="36" creationId="{801C49A2-E995-7F19-3A72-CAD12B0EDA9D}"/>
          </ac:cxnSpMkLst>
        </pc:cxnChg>
      </pc:sldChg>
      <pc:sldChg chg="addSp delSp modSp del mod ord addAnim delAnim modAnim">
        <pc:chgData name="Frisbie, Richard" userId="00f8b9a4-c6ac-4f14-b351-45997c46e09b" providerId="ADAL" clId="{A52CFE1C-7F21-4006-B78B-0ADC298098DD}" dt="2026-02-07T16:02:14.617" v="10165" actId="47"/>
        <pc:sldMkLst>
          <pc:docMk/>
          <pc:sldMk cId="3686629338" sldId="2147048329"/>
        </pc:sldMkLst>
      </pc:sldChg>
      <pc:sldChg chg="addSp delSp modSp add mod ord">
        <pc:chgData name="Frisbie, Richard" userId="00f8b9a4-c6ac-4f14-b351-45997c46e09b" providerId="ADAL" clId="{A52CFE1C-7F21-4006-B78B-0ADC298098DD}" dt="2026-02-07T16:18:16.333" v="10232" actId="255"/>
        <pc:sldMkLst>
          <pc:docMk/>
          <pc:sldMk cId="1379614209" sldId="2147048341"/>
        </pc:sldMkLst>
        <pc:spChg chg="mod">
          <ac:chgData name="Frisbie, Richard" userId="00f8b9a4-c6ac-4f14-b351-45997c46e09b" providerId="ADAL" clId="{A52CFE1C-7F21-4006-B78B-0ADC298098DD}" dt="2026-02-07T16:18:16.333" v="10232" actId="255"/>
          <ac:spMkLst>
            <pc:docMk/>
            <pc:sldMk cId="1379614209" sldId="2147048341"/>
            <ac:spMk id="2" creationId="{33E70E84-BCD8-8F60-7439-97C0F156CE62}"/>
          </ac:spMkLst>
        </pc:spChg>
        <pc:spChg chg="add mod">
          <ac:chgData name="Frisbie, Richard" userId="00f8b9a4-c6ac-4f14-b351-45997c46e09b" providerId="ADAL" clId="{A52CFE1C-7F21-4006-B78B-0ADC298098DD}" dt="2026-02-07T16:06:00.913" v="10185" actId="2711"/>
          <ac:spMkLst>
            <pc:docMk/>
            <pc:sldMk cId="1379614209" sldId="2147048341"/>
            <ac:spMk id="8" creationId="{7182309A-1389-6AD6-D75F-CA3522B00872}"/>
          </ac:spMkLst>
        </pc:spChg>
        <pc:spChg chg="add mod">
          <ac:chgData name="Frisbie, Richard" userId="00f8b9a4-c6ac-4f14-b351-45997c46e09b" providerId="ADAL" clId="{A52CFE1C-7F21-4006-B78B-0ADC298098DD}" dt="2026-02-07T16:06:00.913" v="10185" actId="2711"/>
          <ac:spMkLst>
            <pc:docMk/>
            <pc:sldMk cId="1379614209" sldId="2147048341"/>
            <ac:spMk id="11" creationId="{B4407806-E990-C4D6-DF65-136CF4B65B1C}"/>
          </ac:spMkLst>
        </pc:spChg>
        <pc:spChg chg="add mod">
          <ac:chgData name="Frisbie, Richard" userId="00f8b9a4-c6ac-4f14-b351-45997c46e09b" providerId="ADAL" clId="{A52CFE1C-7F21-4006-B78B-0ADC298098DD}" dt="2026-02-07T16:06:00.913" v="10185" actId="2711"/>
          <ac:spMkLst>
            <pc:docMk/>
            <pc:sldMk cId="1379614209" sldId="2147048341"/>
            <ac:spMk id="12" creationId="{B4B8D99A-CF13-6F75-BB23-08C09845993E}"/>
          </ac:spMkLst>
        </pc:spChg>
        <pc:spChg chg="add mod">
          <ac:chgData name="Frisbie, Richard" userId="00f8b9a4-c6ac-4f14-b351-45997c46e09b" providerId="ADAL" clId="{A52CFE1C-7F21-4006-B78B-0ADC298098DD}" dt="2026-02-07T16:06:00.913" v="10185" actId="2711"/>
          <ac:spMkLst>
            <pc:docMk/>
            <pc:sldMk cId="1379614209" sldId="2147048341"/>
            <ac:spMk id="13" creationId="{1D461DD2-A815-42CF-B3DD-845D61175B9A}"/>
          </ac:spMkLst>
        </pc:spChg>
        <pc:spChg chg="add mod">
          <ac:chgData name="Frisbie, Richard" userId="00f8b9a4-c6ac-4f14-b351-45997c46e09b" providerId="ADAL" clId="{A52CFE1C-7F21-4006-B78B-0ADC298098DD}" dt="2026-02-07T16:06:00.913" v="10185" actId="2711"/>
          <ac:spMkLst>
            <pc:docMk/>
            <pc:sldMk cId="1379614209" sldId="2147048341"/>
            <ac:spMk id="14" creationId="{26F26122-A763-71C7-4822-98E56A5A5F23}"/>
          </ac:spMkLst>
        </pc:spChg>
        <pc:spChg chg="add mod">
          <ac:chgData name="Frisbie, Richard" userId="00f8b9a4-c6ac-4f14-b351-45997c46e09b" providerId="ADAL" clId="{A52CFE1C-7F21-4006-B78B-0ADC298098DD}" dt="2026-02-07T16:06:00.913" v="10185" actId="2711"/>
          <ac:spMkLst>
            <pc:docMk/>
            <pc:sldMk cId="1379614209" sldId="2147048341"/>
            <ac:spMk id="15" creationId="{7F603CAC-8DC3-1F14-3950-2D4A4E465B31}"/>
          </ac:spMkLst>
        </pc:spChg>
        <pc:spChg chg="add mod">
          <ac:chgData name="Frisbie, Richard" userId="00f8b9a4-c6ac-4f14-b351-45997c46e09b" providerId="ADAL" clId="{A52CFE1C-7F21-4006-B78B-0ADC298098DD}" dt="2026-02-07T16:06:00.913" v="10185" actId="2711"/>
          <ac:spMkLst>
            <pc:docMk/>
            <pc:sldMk cId="1379614209" sldId="2147048341"/>
            <ac:spMk id="16" creationId="{F837BD82-7D1D-1F83-3B66-C4C33C0DC6A7}"/>
          </ac:spMkLst>
        </pc:spChg>
        <pc:spChg chg="add mod">
          <ac:chgData name="Frisbie, Richard" userId="00f8b9a4-c6ac-4f14-b351-45997c46e09b" providerId="ADAL" clId="{A52CFE1C-7F21-4006-B78B-0ADC298098DD}" dt="2026-02-07T16:06:00.913" v="10185" actId="2711"/>
          <ac:spMkLst>
            <pc:docMk/>
            <pc:sldMk cId="1379614209" sldId="2147048341"/>
            <ac:spMk id="17" creationId="{CCE06EE3-D982-4D61-5870-D00CB4214AFA}"/>
          </ac:spMkLst>
        </pc:spChg>
        <pc:picChg chg="add mod">
          <ac:chgData name="Frisbie, Richard" userId="00f8b9a4-c6ac-4f14-b351-45997c46e09b" providerId="ADAL" clId="{A52CFE1C-7F21-4006-B78B-0ADC298098DD}" dt="2026-02-02T14:38:50.122" v="5850" actId="1076"/>
          <ac:picMkLst>
            <pc:docMk/>
            <pc:sldMk cId="1379614209" sldId="2147048341"/>
            <ac:picMk id="7" creationId="{07732950-67AC-E3F1-463F-132312929CAB}"/>
          </ac:picMkLst>
        </pc:picChg>
        <pc:cxnChg chg="add mod">
          <ac:chgData name="Frisbie, Richard" userId="00f8b9a4-c6ac-4f14-b351-45997c46e09b" providerId="ADAL" clId="{A52CFE1C-7F21-4006-B78B-0ADC298098DD}" dt="2026-02-02T14:31:20.764" v="5419" actId="167"/>
          <ac:cxnSpMkLst>
            <pc:docMk/>
            <pc:sldMk cId="1379614209" sldId="2147048341"/>
            <ac:cxnSpMk id="9" creationId="{9B3D5EAF-6F01-6527-42C8-6446682010E5}"/>
          </ac:cxnSpMkLst>
        </pc:cxnChg>
        <pc:cxnChg chg="add mod">
          <ac:chgData name="Frisbie, Richard" userId="00f8b9a4-c6ac-4f14-b351-45997c46e09b" providerId="ADAL" clId="{A52CFE1C-7F21-4006-B78B-0ADC298098DD}" dt="2026-02-02T14:31:20.764" v="5419" actId="167"/>
          <ac:cxnSpMkLst>
            <pc:docMk/>
            <pc:sldMk cId="1379614209" sldId="2147048341"/>
            <ac:cxnSpMk id="10" creationId="{94D62E11-4AD5-CC77-DD7F-7C1A24DFF697}"/>
          </ac:cxnSpMkLst>
        </pc:cxnChg>
      </pc:sldChg>
      <pc:sldChg chg="delSp modSp add mod">
        <pc:chgData name="Frisbie, Richard" userId="00f8b9a4-c6ac-4f14-b351-45997c46e09b" providerId="ADAL" clId="{A52CFE1C-7F21-4006-B78B-0ADC298098DD}" dt="2026-02-07T16:19:22.519" v="10270" actId="255"/>
        <pc:sldMkLst>
          <pc:docMk/>
          <pc:sldMk cId="4209475659" sldId="2147048355"/>
        </pc:sldMkLst>
        <pc:spChg chg="mod">
          <ac:chgData name="Frisbie, Richard" userId="00f8b9a4-c6ac-4f14-b351-45997c46e09b" providerId="ADAL" clId="{A52CFE1C-7F21-4006-B78B-0ADC298098DD}" dt="2026-02-07T16:19:22.519" v="10270" actId="255"/>
          <ac:spMkLst>
            <pc:docMk/>
            <pc:sldMk cId="4209475659" sldId="2147048355"/>
            <ac:spMk id="2" creationId="{75D65C72-398F-F318-B102-E132407C03A2}"/>
          </ac:spMkLst>
        </pc:spChg>
        <pc:spChg chg="mod">
          <ac:chgData name="Frisbie, Richard" userId="00f8b9a4-c6ac-4f14-b351-45997c46e09b" providerId="ADAL" clId="{A52CFE1C-7F21-4006-B78B-0ADC298098DD}" dt="2026-02-07T16:11:24.919" v="10220" actId="2711"/>
          <ac:spMkLst>
            <pc:docMk/>
            <pc:sldMk cId="4209475659" sldId="2147048355"/>
            <ac:spMk id="5" creationId="{87D3DFD6-CFAD-D317-7B8B-BB51792CF7FE}"/>
          </ac:spMkLst>
        </pc:spChg>
      </pc:sldChg>
      <pc:sldChg chg="addSp delSp modSp add mod ord">
        <pc:chgData name="Frisbie, Richard" userId="00f8b9a4-c6ac-4f14-b351-45997c46e09b" providerId="ADAL" clId="{A52CFE1C-7F21-4006-B78B-0ADC298098DD}" dt="2026-02-07T16:18:23.548" v="10233" actId="255"/>
        <pc:sldMkLst>
          <pc:docMk/>
          <pc:sldMk cId="3662535274" sldId="2147048357"/>
        </pc:sldMkLst>
        <pc:spChg chg="mod">
          <ac:chgData name="Frisbie, Richard" userId="00f8b9a4-c6ac-4f14-b351-45997c46e09b" providerId="ADAL" clId="{A52CFE1C-7F21-4006-B78B-0ADC298098DD}" dt="2026-02-07T16:18:23.548" v="10233" actId="255"/>
          <ac:spMkLst>
            <pc:docMk/>
            <pc:sldMk cId="3662535274" sldId="2147048357"/>
            <ac:spMk id="3" creationId="{A89E626C-EE55-56F0-25CB-9A46638430DA}"/>
          </ac:spMkLst>
        </pc:spChg>
        <pc:spChg chg="mod">
          <ac:chgData name="Frisbie, Richard" userId="00f8b9a4-c6ac-4f14-b351-45997c46e09b" providerId="ADAL" clId="{A52CFE1C-7F21-4006-B78B-0ADC298098DD}" dt="2026-02-07T16:07:43.558" v="10194" actId="1076"/>
          <ac:spMkLst>
            <pc:docMk/>
            <pc:sldMk cId="3662535274" sldId="2147048357"/>
            <ac:spMk id="10" creationId="{AFC98504-D507-D947-0B59-2DCDB21BBCB9}"/>
          </ac:spMkLst>
        </pc:spChg>
        <pc:spChg chg="add mod">
          <ac:chgData name="Frisbie, Richard" userId="00f8b9a4-c6ac-4f14-b351-45997c46e09b" providerId="ADAL" clId="{A52CFE1C-7F21-4006-B78B-0ADC298098DD}" dt="2026-02-07T16:07:35.298" v="10193" actId="1076"/>
          <ac:spMkLst>
            <pc:docMk/>
            <pc:sldMk cId="3662535274" sldId="2147048357"/>
            <ac:spMk id="25" creationId="{88FEF41F-0466-3146-AA1C-BE964145A562}"/>
          </ac:spMkLst>
        </pc:spChg>
        <pc:grpChg chg="mod">
          <ac:chgData name="Frisbie, Richard" userId="00f8b9a4-c6ac-4f14-b351-45997c46e09b" providerId="ADAL" clId="{A52CFE1C-7F21-4006-B78B-0ADC298098DD}" dt="2026-02-02T16:43:24.579" v="8879" actId="1076"/>
          <ac:grpSpMkLst>
            <pc:docMk/>
            <pc:sldMk cId="3662535274" sldId="2147048357"/>
            <ac:grpSpMk id="7" creationId="{D8DAAB51-BAA1-601C-F241-2F594EFA0471}"/>
          </ac:grpSpMkLst>
        </pc:grpChg>
        <pc:picChg chg="add mod ord">
          <ac:chgData name="Frisbie, Richard" userId="00f8b9a4-c6ac-4f14-b351-45997c46e09b" providerId="ADAL" clId="{A52CFE1C-7F21-4006-B78B-0ADC298098DD}" dt="2026-02-02T16:03:29.231" v="8325" actId="167"/>
          <ac:picMkLst>
            <pc:docMk/>
            <pc:sldMk cId="3662535274" sldId="2147048357"/>
            <ac:picMk id="22" creationId="{6B71DD55-3951-611F-E3D3-0E55F232BE37}"/>
          </ac:picMkLst>
        </pc:picChg>
        <pc:picChg chg="add mod">
          <ac:chgData name="Frisbie, Richard" userId="00f8b9a4-c6ac-4f14-b351-45997c46e09b" providerId="ADAL" clId="{A52CFE1C-7F21-4006-B78B-0ADC298098DD}" dt="2026-02-07T16:07:43.558" v="10194" actId="1076"/>
          <ac:picMkLst>
            <pc:docMk/>
            <pc:sldMk cId="3662535274" sldId="2147048357"/>
            <ac:picMk id="24" creationId="{2FF866E9-6AE2-4E98-546A-4EA32D82FF62}"/>
          </ac:picMkLst>
        </pc:picChg>
        <pc:cxnChg chg="mod">
          <ac:chgData name="Frisbie, Richard" userId="00f8b9a4-c6ac-4f14-b351-45997c46e09b" providerId="ADAL" clId="{A52CFE1C-7F21-4006-B78B-0ADC298098DD}" dt="2026-02-07T16:07:43.558" v="10194" actId="1076"/>
          <ac:cxnSpMkLst>
            <pc:docMk/>
            <pc:sldMk cId="3662535274" sldId="2147048357"/>
            <ac:cxnSpMk id="9" creationId="{7A94535D-3678-06E1-107F-4FCEAE94692E}"/>
          </ac:cxnSpMkLst>
        </pc:cxnChg>
      </pc:sldChg>
      <pc:sldChg chg="addSp delSp modSp add mod">
        <pc:chgData name="Frisbie, Richard" userId="00f8b9a4-c6ac-4f14-b351-45997c46e09b" providerId="ADAL" clId="{A52CFE1C-7F21-4006-B78B-0ADC298098DD}" dt="2026-02-07T16:19:16.994" v="10269" actId="255"/>
        <pc:sldMkLst>
          <pc:docMk/>
          <pc:sldMk cId="4182095268" sldId="2147048358"/>
        </pc:sldMkLst>
        <pc:spChg chg="mod">
          <ac:chgData name="Frisbie, Richard" userId="00f8b9a4-c6ac-4f14-b351-45997c46e09b" providerId="ADAL" clId="{A52CFE1C-7F21-4006-B78B-0ADC298098DD}" dt="2026-02-07T16:19:16.994" v="10269" actId="255"/>
          <ac:spMkLst>
            <pc:docMk/>
            <pc:sldMk cId="4182095268" sldId="2147048358"/>
            <ac:spMk id="5" creationId="{5AC6000C-A181-476E-5C2D-E71C78A20531}"/>
          </ac:spMkLst>
        </pc:spChg>
        <pc:spChg chg="add mod">
          <ac:chgData name="Frisbie, Richard" userId="00f8b9a4-c6ac-4f14-b351-45997c46e09b" providerId="ADAL" clId="{A52CFE1C-7F21-4006-B78B-0ADC298098DD}" dt="2026-02-07T16:11:04.293" v="10216" actId="2711"/>
          <ac:spMkLst>
            <pc:docMk/>
            <pc:sldMk cId="4182095268" sldId="2147048358"/>
            <ac:spMk id="11" creationId="{E29D8633-7698-1EC7-F072-D45357066EC0}"/>
          </ac:spMkLst>
        </pc:spChg>
        <pc:spChg chg="add mod ord">
          <ac:chgData name="Frisbie, Richard" userId="00f8b9a4-c6ac-4f14-b351-45997c46e09b" providerId="ADAL" clId="{A52CFE1C-7F21-4006-B78B-0ADC298098DD}" dt="2026-02-07T16:11:04.293" v="10216" actId="2711"/>
          <ac:spMkLst>
            <pc:docMk/>
            <pc:sldMk cId="4182095268" sldId="2147048358"/>
            <ac:spMk id="13" creationId="{F85A35CF-64AE-8252-CC50-8D09F21074F4}"/>
          </ac:spMkLst>
        </pc:spChg>
        <pc:spChg chg="add mod">
          <ac:chgData name="Frisbie, Richard" userId="00f8b9a4-c6ac-4f14-b351-45997c46e09b" providerId="ADAL" clId="{A52CFE1C-7F21-4006-B78B-0ADC298098DD}" dt="2026-02-07T16:11:04.293" v="10216" actId="2711"/>
          <ac:spMkLst>
            <pc:docMk/>
            <pc:sldMk cId="4182095268" sldId="2147048358"/>
            <ac:spMk id="38" creationId="{08488616-71E2-6EED-D01B-48FF95BACDE5}"/>
          </ac:spMkLst>
        </pc:spChg>
        <pc:spChg chg="add mod">
          <ac:chgData name="Frisbie, Richard" userId="00f8b9a4-c6ac-4f14-b351-45997c46e09b" providerId="ADAL" clId="{A52CFE1C-7F21-4006-B78B-0ADC298098DD}" dt="2026-02-07T16:11:04.293" v="10216" actId="2711"/>
          <ac:spMkLst>
            <pc:docMk/>
            <pc:sldMk cId="4182095268" sldId="2147048358"/>
            <ac:spMk id="39" creationId="{D61CFC27-1D21-F454-F314-EA71951D1E8D}"/>
          </ac:spMkLst>
        </pc:spChg>
        <pc:spChg chg="add mod">
          <ac:chgData name="Frisbie, Richard" userId="00f8b9a4-c6ac-4f14-b351-45997c46e09b" providerId="ADAL" clId="{A52CFE1C-7F21-4006-B78B-0ADC298098DD}" dt="2026-02-07T16:11:04.293" v="10216" actId="2711"/>
          <ac:spMkLst>
            <pc:docMk/>
            <pc:sldMk cId="4182095268" sldId="2147048358"/>
            <ac:spMk id="40" creationId="{055C405C-B727-9654-643E-C18E1A6F0D32}"/>
          </ac:spMkLst>
        </pc:spChg>
        <pc:spChg chg="add mod">
          <ac:chgData name="Frisbie, Richard" userId="00f8b9a4-c6ac-4f14-b351-45997c46e09b" providerId="ADAL" clId="{A52CFE1C-7F21-4006-B78B-0ADC298098DD}" dt="2026-02-07T16:11:04.293" v="10216" actId="2711"/>
          <ac:spMkLst>
            <pc:docMk/>
            <pc:sldMk cId="4182095268" sldId="2147048358"/>
            <ac:spMk id="41" creationId="{E73C193C-5E6D-5461-C1D9-7CD5FDD4DBC8}"/>
          </ac:spMkLst>
        </pc:spChg>
        <pc:spChg chg="add mod">
          <ac:chgData name="Frisbie, Richard" userId="00f8b9a4-c6ac-4f14-b351-45997c46e09b" providerId="ADAL" clId="{A52CFE1C-7F21-4006-B78B-0ADC298098DD}" dt="2026-02-07T16:11:04.293" v="10216" actId="2711"/>
          <ac:spMkLst>
            <pc:docMk/>
            <pc:sldMk cId="4182095268" sldId="2147048358"/>
            <ac:spMk id="42" creationId="{B4595500-DB0B-5B74-A27E-8E2DBC18BFC4}"/>
          </ac:spMkLst>
        </pc:spChg>
        <pc:spChg chg="add mod">
          <ac:chgData name="Frisbie, Richard" userId="00f8b9a4-c6ac-4f14-b351-45997c46e09b" providerId="ADAL" clId="{A52CFE1C-7F21-4006-B78B-0ADC298098DD}" dt="2026-02-07T16:11:04.293" v="10216" actId="2711"/>
          <ac:spMkLst>
            <pc:docMk/>
            <pc:sldMk cId="4182095268" sldId="2147048358"/>
            <ac:spMk id="43" creationId="{FD894A28-7602-D485-A337-7D23752F1F23}"/>
          </ac:spMkLst>
        </pc:spChg>
        <pc:spChg chg="add mod">
          <ac:chgData name="Frisbie, Richard" userId="00f8b9a4-c6ac-4f14-b351-45997c46e09b" providerId="ADAL" clId="{A52CFE1C-7F21-4006-B78B-0ADC298098DD}" dt="2026-02-07T16:11:04.293" v="10216" actId="2711"/>
          <ac:spMkLst>
            <pc:docMk/>
            <pc:sldMk cId="4182095268" sldId="2147048358"/>
            <ac:spMk id="52" creationId="{69990CEB-C42E-C0C8-BC19-1BBD7BEF4813}"/>
          </ac:spMkLst>
        </pc:spChg>
        <pc:picChg chg="add del mod modCrop">
          <ac:chgData name="Frisbie, Richard" userId="00f8b9a4-c6ac-4f14-b351-45997c46e09b" providerId="ADAL" clId="{A52CFE1C-7F21-4006-B78B-0ADC298098DD}" dt="2026-02-02T17:10:43.980" v="9365" actId="1076"/>
          <ac:picMkLst>
            <pc:docMk/>
            <pc:sldMk cId="4182095268" sldId="2147048358"/>
            <ac:picMk id="6" creationId="{14370F89-4069-30F5-B688-2136126CA158}"/>
          </ac:picMkLst>
        </pc:picChg>
        <pc:picChg chg="add mod ord">
          <ac:chgData name="Frisbie, Richard" userId="00f8b9a4-c6ac-4f14-b351-45997c46e09b" providerId="ADAL" clId="{A52CFE1C-7F21-4006-B78B-0ADC298098DD}" dt="2026-02-02T17:08:15.712" v="9327" actId="1076"/>
          <ac:picMkLst>
            <pc:docMk/>
            <pc:sldMk cId="4182095268" sldId="2147048358"/>
            <ac:picMk id="31" creationId="{2C3A5CBB-F475-570C-5E1B-7DE6C980FC20}"/>
          </ac:picMkLst>
        </pc:picChg>
        <pc:cxnChg chg="add mod">
          <ac:chgData name="Frisbie, Richard" userId="00f8b9a4-c6ac-4f14-b351-45997c46e09b" providerId="ADAL" clId="{A52CFE1C-7F21-4006-B78B-0ADC298098DD}" dt="2026-02-02T17:09:51.650" v="9340" actId="208"/>
          <ac:cxnSpMkLst>
            <pc:docMk/>
            <pc:sldMk cId="4182095268" sldId="2147048358"/>
            <ac:cxnSpMk id="35" creationId="{6300A99B-4516-82F2-22BA-46B68D2B4C80}"/>
          </ac:cxnSpMkLst>
        </pc:cxnChg>
        <pc:cxnChg chg="add mod">
          <ac:chgData name="Frisbie, Richard" userId="00f8b9a4-c6ac-4f14-b351-45997c46e09b" providerId="ADAL" clId="{A52CFE1C-7F21-4006-B78B-0ADC298098DD}" dt="2026-02-02T17:10:05.670" v="9343" actId="14100"/>
          <ac:cxnSpMkLst>
            <pc:docMk/>
            <pc:sldMk cId="4182095268" sldId="2147048358"/>
            <ac:cxnSpMk id="36" creationId="{AC83C38E-772F-741D-4D0C-7A507D492221}"/>
          </ac:cxnSpMkLst>
        </pc:cxnChg>
        <pc:cxnChg chg="add mod">
          <ac:chgData name="Frisbie, Richard" userId="00f8b9a4-c6ac-4f14-b351-45997c46e09b" providerId="ADAL" clId="{A52CFE1C-7F21-4006-B78B-0ADC298098DD}" dt="2026-02-02T17:18:49.353" v="9719" actId="14100"/>
          <ac:cxnSpMkLst>
            <pc:docMk/>
            <pc:sldMk cId="4182095268" sldId="2147048358"/>
            <ac:cxnSpMk id="44" creationId="{7F69CD5C-9635-DBF2-1C84-239292BF8F8E}"/>
          </ac:cxnSpMkLst>
        </pc:cxnChg>
      </pc:sldChg>
      <pc:sldChg chg="addSp delSp modSp add mod">
        <pc:chgData name="Frisbie, Richard" userId="00f8b9a4-c6ac-4f14-b351-45997c46e09b" providerId="ADAL" clId="{A52CFE1C-7F21-4006-B78B-0ADC298098DD}" dt="2026-02-07T16:10:18.330" v="10211" actId="207"/>
        <pc:sldMkLst>
          <pc:docMk/>
          <pc:sldMk cId="3423662447" sldId="2147048360"/>
        </pc:sldMkLst>
        <pc:spChg chg="mod">
          <ac:chgData name="Frisbie, Richard" userId="00f8b9a4-c6ac-4f14-b351-45997c46e09b" providerId="ADAL" clId="{A52CFE1C-7F21-4006-B78B-0ADC298098DD}" dt="2026-02-07T16:06:58.648" v="10189" actId="2711"/>
          <ac:spMkLst>
            <pc:docMk/>
            <pc:sldMk cId="3423662447" sldId="2147048360"/>
            <ac:spMk id="10" creationId="{D4BCF5D2-218D-0BFD-BAC8-E2DE3AB2A338}"/>
          </ac:spMkLst>
        </pc:spChg>
        <pc:spChg chg="mod">
          <ac:chgData name="Frisbie, Richard" userId="00f8b9a4-c6ac-4f14-b351-45997c46e09b" providerId="ADAL" clId="{A52CFE1C-7F21-4006-B78B-0ADC298098DD}" dt="2026-02-07T16:06:58.648" v="10189" actId="2711"/>
          <ac:spMkLst>
            <pc:docMk/>
            <pc:sldMk cId="3423662447" sldId="2147048360"/>
            <ac:spMk id="11" creationId="{F78A966E-217F-6096-DFA5-E4138232F0DF}"/>
          </ac:spMkLst>
        </pc:spChg>
        <pc:spChg chg="mod">
          <ac:chgData name="Frisbie, Richard" userId="00f8b9a4-c6ac-4f14-b351-45997c46e09b" providerId="ADAL" clId="{A52CFE1C-7F21-4006-B78B-0ADC298098DD}" dt="2026-02-07T16:06:58.648" v="10189" actId="2711"/>
          <ac:spMkLst>
            <pc:docMk/>
            <pc:sldMk cId="3423662447" sldId="2147048360"/>
            <ac:spMk id="12" creationId="{C5661AC8-5A1B-75E0-06D4-7C9687022B47}"/>
          </ac:spMkLst>
        </pc:spChg>
        <pc:spChg chg="mod">
          <ac:chgData name="Frisbie, Richard" userId="00f8b9a4-c6ac-4f14-b351-45997c46e09b" providerId="ADAL" clId="{A52CFE1C-7F21-4006-B78B-0ADC298098DD}" dt="2026-02-07T16:06:58.648" v="10189" actId="2711"/>
          <ac:spMkLst>
            <pc:docMk/>
            <pc:sldMk cId="3423662447" sldId="2147048360"/>
            <ac:spMk id="13" creationId="{700D92A6-FA35-5254-E13A-C3BCFCC4994E}"/>
          </ac:spMkLst>
        </pc:spChg>
        <pc:spChg chg="mod">
          <ac:chgData name="Frisbie, Richard" userId="00f8b9a4-c6ac-4f14-b351-45997c46e09b" providerId="ADAL" clId="{A52CFE1C-7F21-4006-B78B-0ADC298098DD}" dt="2026-02-07T15:58:46.696" v="10134" actId="1076"/>
          <ac:spMkLst>
            <pc:docMk/>
            <pc:sldMk cId="3423662447" sldId="2147048360"/>
            <ac:spMk id="14" creationId="{7CE85EFE-9C50-FEBE-731F-282B37433413}"/>
          </ac:spMkLst>
        </pc:spChg>
        <pc:spChg chg="mod">
          <ac:chgData name="Frisbie, Richard" userId="00f8b9a4-c6ac-4f14-b351-45997c46e09b" providerId="ADAL" clId="{A52CFE1C-7F21-4006-B78B-0ADC298098DD}" dt="2026-02-07T16:06:58.648" v="10189" actId="2711"/>
          <ac:spMkLst>
            <pc:docMk/>
            <pc:sldMk cId="3423662447" sldId="2147048360"/>
            <ac:spMk id="16" creationId="{9D98F6E6-904D-F423-AC45-8C27EAC2C677}"/>
          </ac:spMkLst>
        </pc:spChg>
        <pc:spChg chg="mod">
          <ac:chgData name="Frisbie, Richard" userId="00f8b9a4-c6ac-4f14-b351-45997c46e09b" providerId="ADAL" clId="{A52CFE1C-7F21-4006-B78B-0ADC298098DD}" dt="2026-02-07T15:58:46.696" v="10134" actId="1076"/>
          <ac:spMkLst>
            <pc:docMk/>
            <pc:sldMk cId="3423662447" sldId="2147048360"/>
            <ac:spMk id="17" creationId="{A7FD4BBA-84D0-E7A8-2468-1A36AFB42CDC}"/>
          </ac:spMkLst>
        </pc:spChg>
        <pc:spChg chg="mod">
          <ac:chgData name="Frisbie, Richard" userId="00f8b9a4-c6ac-4f14-b351-45997c46e09b" providerId="ADAL" clId="{A52CFE1C-7F21-4006-B78B-0ADC298098DD}" dt="2026-02-07T16:06:58.648" v="10189" actId="2711"/>
          <ac:spMkLst>
            <pc:docMk/>
            <pc:sldMk cId="3423662447" sldId="2147048360"/>
            <ac:spMk id="18" creationId="{71A323A4-0DBB-1974-1B8C-92C2CDB9A0C6}"/>
          </ac:spMkLst>
        </pc:spChg>
        <pc:spChg chg="mod">
          <ac:chgData name="Frisbie, Richard" userId="00f8b9a4-c6ac-4f14-b351-45997c46e09b" providerId="ADAL" clId="{A52CFE1C-7F21-4006-B78B-0ADC298098DD}" dt="2026-02-07T15:58:46.696" v="10134" actId="1076"/>
          <ac:spMkLst>
            <pc:docMk/>
            <pc:sldMk cId="3423662447" sldId="2147048360"/>
            <ac:spMk id="23" creationId="{D1EF516E-F77E-B3F4-32DD-F33F910189CC}"/>
          </ac:spMkLst>
        </pc:spChg>
        <pc:spChg chg="mod">
          <ac:chgData name="Frisbie, Richard" userId="00f8b9a4-c6ac-4f14-b351-45997c46e09b" providerId="ADAL" clId="{A52CFE1C-7F21-4006-B78B-0ADC298098DD}" dt="2026-02-07T16:06:58.648" v="10189" actId="2711"/>
          <ac:spMkLst>
            <pc:docMk/>
            <pc:sldMk cId="3423662447" sldId="2147048360"/>
            <ac:spMk id="24" creationId="{956A266B-9584-7D75-3E8C-79ED2190F87A}"/>
          </ac:spMkLst>
        </pc:spChg>
        <pc:spChg chg="mod">
          <ac:chgData name="Frisbie, Richard" userId="00f8b9a4-c6ac-4f14-b351-45997c46e09b" providerId="ADAL" clId="{A52CFE1C-7F21-4006-B78B-0ADC298098DD}" dt="2026-02-07T16:06:58.648" v="10189" actId="2711"/>
          <ac:spMkLst>
            <pc:docMk/>
            <pc:sldMk cId="3423662447" sldId="2147048360"/>
            <ac:spMk id="29" creationId="{61FABFA5-7973-5750-0D4A-29CDC2661FAD}"/>
          </ac:spMkLst>
        </pc:spChg>
        <pc:spChg chg="mod">
          <ac:chgData name="Frisbie, Richard" userId="00f8b9a4-c6ac-4f14-b351-45997c46e09b" providerId="ADAL" clId="{A52CFE1C-7F21-4006-B78B-0ADC298098DD}" dt="2026-02-07T16:10:18.330" v="10211" actId="207"/>
          <ac:spMkLst>
            <pc:docMk/>
            <pc:sldMk cId="3423662447" sldId="2147048360"/>
            <ac:spMk id="31" creationId="{E17327BD-94CD-AF3F-E17F-723223A0771C}"/>
          </ac:spMkLst>
        </pc:spChg>
        <pc:picChg chg="add del mod">
          <ac:chgData name="Frisbie, Richard" userId="00f8b9a4-c6ac-4f14-b351-45997c46e09b" providerId="ADAL" clId="{A52CFE1C-7F21-4006-B78B-0ADC298098DD}" dt="2026-02-07T15:58:34.195" v="10131" actId="478"/>
          <ac:picMkLst>
            <pc:docMk/>
            <pc:sldMk cId="3423662447" sldId="2147048360"/>
            <ac:picMk id="3" creationId="{3DBAA0A7-9A2E-5459-2440-99214A7BD0CE}"/>
          </ac:picMkLst>
        </pc:picChg>
      </pc:sldChg>
      <pc:sldChg chg="delSp modSp add mod">
        <pc:chgData name="Frisbie, Richard" userId="00f8b9a4-c6ac-4f14-b351-45997c46e09b" providerId="ADAL" clId="{A52CFE1C-7F21-4006-B78B-0ADC298098DD}" dt="2026-02-07T16:10:00.165" v="10208" actId="207"/>
        <pc:sldMkLst>
          <pc:docMk/>
          <pc:sldMk cId="817739317" sldId="2147048361"/>
        </pc:sldMkLst>
        <pc:spChg chg="mod">
          <ac:chgData name="Frisbie, Richard" userId="00f8b9a4-c6ac-4f14-b351-45997c46e09b" providerId="ADAL" clId="{A52CFE1C-7F21-4006-B78B-0ADC298098DD}" dt="2026-02-07T16:10:00.165" v="10208" actId="207"/>
          <ac:spMkLst>
            <pc:docMk/>
            <pc:sldMk cId="817739317" sldId="2147048361"/>
            <ac:spMk id="2" creationId="{00000000-0000-0000-0000-000000000000}"/>
          </ac:spMkLst>
        </pc:spChg>
        <pc:spChg chg="del">
          <ac:chgData name="Frisbie, Richard" userId="00f8b9a4-c6ac-4f14-b351-45997c46e09b" providerId="ADAL" clId="{A52CFE1C-7F21-4006-B78B-0ADC298098DD}" dt="2026-02-07T16:02:23.488" v="10167" actId="478"/>
          <ac:spMkLst>
            <pc:docMk/>
            <pc:sldMk cId="817739317" sldId="2147048361"/>
            <ac:spMk id="4" creationId="{36C06682-52B6-674B-E84D-B022BA62E67C}"/>
          </ac:spMkLst>
        </pc:spChg>
        <pc:spChg chg="del">
          <ac:chgData name="Frisbie, Richard" userId="00f8b9a4-c6ac-4f14-b351-45997c46e09b" providerId="ADAL" clId="{A52CFE1C-7F21-4006-B78B-0ADC298098DD}" dt="2026-02-07T16:02:21.023" v="10166" actId="478"/>
          <ac:spMkLst>
            <pc:docMk/>
            <pc:sldMk cId="817739317" sldId="2147048361"/>
            <ac:spMk id="8" creationId="{E343F78D-2DD0-89C5-456C-E01C3D053C9E}"/>
          </ac:spMkLst>
        </pc:spChg>
        <pc:spChg chg="del mod">
          <ac:chgData name="Frisbie, Richard" userId="00f8b9a4-c6ac-4f14-b351-45997c46e09b" providerId="ADAL" clId="{A52CFE1C-7F21-4006-B78B-0ADC298098DD}" dt="2026-02-07T16:02:33.116" v="10169" actId="478"/>
          <ac:spMkLst>
            <pc:docMk/>
            <pc:sldMk cId="817739317" sldId="2147048361"/>
            <ac:spMk id="14" creationId="{1725BD9B-F291-462A-AC55-A1C8BDD11E97}"/>
          </ac:spMkLst>
        </pc:spChg>
        <pc:spChg chg="mod">
          <ac:chgData name="Frisbie, Richard" userId="00f8b9a4-c6ac-4f14-b351-45997c46e09b" providerId="ADAL" clId="{A52CFE1C-7F21-4006-B78B-0ADC298098DD}" dt="2026-02-07T16:02:38.514" v="10176" actId="1036"/>
          <ac:spMkLst>
            <pc:docMk/>
            <pc:sldMk cId="817739317" sldId="2147048361"/>
            <ac:spMk id="61" creationId="{6185F0ED-E3AF-1D99-3286-9C89F2841A57}"/>
          </ac:spMkLst>
        </pc:spChg>
      </pc:sldChg>
      <pc:sldMasterChg chg="delSp modSp mod delSldLayout modSldLayout">
        <pc:chgData name="Frisbie, Richard" userId="00f8b9a4-c6ac-4f14-b351-45997c46e09b" providerId="ADAL" clId="{A52CFE1C-7F21-4006-B78B-0ADC298098DD}" dt="2026-02-07T16:04:20.517" v="10179" actId="478"/>
        <pc:sldMasterMkLst>
          <pc:docMk/>
          <pc:sldMasterMk cId="1633675084" sldId="2147483648"/>
        </pc:sldMasterMkLst>
        <pc:spChg chg="del">
          <ac:chgData name="Frisbie, Richard" userId="00f8b9a4-c6ac-4f14-b351-45997c46e09b" providerId="ADAL" clId="{A52CFE1C-7F21-4006-B78B-0ADC298098DD}" dt="2026-02-07T16:04:20.517" v="10179" actId="478"/>
          <ac:spMkLst>
            <pc:docMk/>
            <pc:sldMasterMk cId="1633675084" sldId="2147483648"/>
            <ac:spMk id="15" creationId="{32B9580A-B465-4E15-BAF0-0919554158DC}"/>
          </ac:spMkLst>
        </pc:spChg>
        <pc:spChg chg="mod">
          <ac:chgData name="Frisbie, Richard" userId="00f8b9a4-c6ac-4f14-b351-45997c46e09b" providerId="ADAL" clId="{A52CFE1C-7F21-4006-B78B-0ADC298098DD}" dt="2026-01-28T13:38:37.773" v="176" actId="6549"/>
          <ac:spMkLst>
            <pc:docMk/>
            <pc:sldMasterMk cId="1633675084" sldId="2147483648"/>
            <ac:spMk id="20" creationId="{405B5027-9C8E-4D3E-B630-4D23F5F13B50}"/>
          </ac:spMkLst>
        </pc:spChg>
        <pc:sldLayoutChg chg="delSp mod">
          <pc:chgData name="Frisbie, Richard" userId="00f8b9a4-c6ac-4f14-b351-45997c46e09b" providerId="ADAL" clId="{A52CFE1C-7F21-4006-B78B-0ADC298098DD}" dt="2026-02-07T16:03:53.907" v="10178" actId="478"/>
          <pc:sldLayoutMkLst>
            <pc:docMk/>
            <pc:sldMasterMk cId="1633675084" sldId="2147483648"/>
            <pc:sldLayoutMk cId="3251514348" sldId="2147483649"/>
          </pc:sldLayoutMkLst>
          <pc:spChg chg="del">
            <ac:chgData name="Frisbie, Richard" userId="00f8b9a4-c6ac-4f14-b351-45997c46e09b" providerId="ADAL" clId="{A52CFE1C-7F21-4006-B78B-0ADC298098DD}" dt="2026-02-07T16:03:53.907" v="10178" actId="478"/>
            <ac:spMkLst>
              <pc:docMk/>
              <pc:sldMasterMk cId="1633675084" sldId="2147483648"/>
              <pc:sldLayoutMk cId="3251514348" sldId="2147483649"/>
              <ac:spMk id="56" creationId="{AFCE843F-1B48-4C3C-93F6-0D539F7C7FBC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217C20-065B-4EC4-A553-7CD3C81B3741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DD8DA59E-72FC-45BE-8B7A-A13BB8ED2FAF}">
      <dgm:prSet phldrT="[Text]" custT="1"/>
      <dgm:spPr/>
      <dgm:t>
        <a:bodyPr/>
        <a:lstStyle/>
        <a:p>
          <a:r>
            <a:rPr lang="en-US" sz="1400" dirty="0"/>
            <a:t>Leverage new technologies</a:t>
          </a:r>
        </a:p>
      </dgm:t>
    </dgm:pt>
    <dgm:pt modelId="{CA122B6D-8124-43F4-863B-2626AA1E4DE4}" type="parTrans" cxnId="{A76A82D8-ADA2-4EB7-BAAB-46FBE3D636DA}">
      <dgm:prSet/>
      <dgm:spPr/>
      <dgm:t>
        <a:bodyPr/>
        <a:lstStyle/>
        <a:p>
          <a:endParaRPr lang="en-US"/>
        </a:p>
      </dgm:t>
    </dgm:pt>
    <dgm:pt modelId="{C105EE90-8069-4FFE-B7AC-76BBBAA1DE88}" type="sibTrans" cxnId="{A76A82D8-ADA2-4EB7-BAAB-46FBE3D636DA}">
      <dgm:prSet/>
      <dgm:spPr/>
      <dgm:t>
        <a:bodyPr/>
        <a:lstStyle/>
        <a:p>
          <a:endParaRPr lang="en-US"/>
        </a:p>
      </dgm:t>
    </dgm:pt>
    <dgm:pt modelId="{80777EAC-5F27-4B28-9B50-2006460BB8FA}">
      <dgm:prSet phldrT="[Text]" custT="1"/>
      <dgm:spPr/>
      <dgm:t>
        <a:bodyPr/>
        <a:lstStyle/>
        <a:p>
          <a:r>
            <a:rPr lang="en-US" sz="1400" dirty="0"/>
            <a:t>Faster, more efficient screening</a:t>
          </a:r>
        </a:p>
      </dgm:t>
    </dgm:pt>
    <dgm:pt modelId="{CDE7403A-CD54-4CD4-AF4E-7454D48B01D7}" type="parTrans" cxnId="{34BE6A6A-6CF4-485F-86AB-F1E157931D52}">
      <dgm:prSet/>
      <dgm:spPr/>
      <dgm:t>
        <a:bodyPr/>
        <a:lstStyle/>
        <a:p>
          <a:endParaRPr lang="en-US"/>
        </a:p>
      </dgm:t>
    </dgm:pt>
    <dgm:pt modelId="{84B598AF-CBED-429F-A786-E2BDE6EF48DB}" type="sibTrans" cxnId="{34BE6A6A-6CF4-485F-86AB-F1E157931D52}">
      <dgm:prSet/>
      <dgm:spPr/>
      <dgm:t>
        <a:bodyPr/>
        <a:lstStyle/>
        <a:p>
          <a:endParaRPr lang="en-US"/>
        </a:p>
      </dgm:t>
    </dgm:pt>
    <dgm:pt modelId="{78E6868A-15A3-4008-91C8-B45A5E1530AF}">
      <dgm:prSet phldrT="[Text]" custT="1"/>
      <dgm:spPr/>
      <dgm:t>
        <a:bodyPr/>
        <a:lstStyle/>
        <a:p>
          <a:r>
            <a:rPr lang="en-US" sz="1400" dirty="0"/>
            <a:t>Build our screening capacity</a:t>
          </a:r>
        </a:p>
      </dgm:t>
    </dgm:pt>
    <dgm:pt modelId="{A0E8758A-B2D0-44FC-9148-1FC57CB30ADC}" type="parTrans" cxnId="{A9822BC1-6A7D-41B8-92A5-1A4EFD5F6E56}">
      <dgm:prSet/>
      <dgm:spPr/>
      <dgm:t>
        <a:bodyPr/>
        <a:lstStyle/>
        <a:p>
          <a:endParaRPr lang="en-US"/>
        </a:p>
      </dgm:t>
    </dgm:pt>
    <dgm:pt modelId="{326F96DE-9D73-4A18-84A2-38904C63EEBB}" type="sibTrans" cxnId="{A9822BC1-6A7D-41B8-92A5-1A4EFD5F6E56}">
      <dgm:prSet/>
      <dgm:spPr/>
      <dgm:t>
        <a:bodyPr/>
        <a:lstStyle/>
        <a:p>
          <a:endParaRPr lang="en-US"/>
        </a:p>
      </dgm:t>
    </dgm:pt>
    <dgm:pt modelId="{3879BEF0-9F02-447C-A304-862A312F6D61}" type="pres">
      <dgm:prSet presAssocID="{7B217C20-065B-4EC4-A553-7CD3C81B3741}" presName="compositeShape" presStyleCnt="0">
        <dgm:presLayoutVars>
          <dgm:chMax val="7"/>
          <dgm:dir/>
          <dgm:resizeHandles val="exact"/>
        </dgm:presLayoutVars>
      </dgm:prSet>
      <dgm:spPr/>
    </dgm:pt>
    <dgm:pt modelId="{E2089E64-5F35-4F38-BB6E-1D23C07492B7}" type="pres">
      <dgm:prSet presAssocID="{7B217C20-065B-4EC4-A553-7CD3C81B3741}" presName="wedge1" presStyleLbl="node1" presStyleIdx="0" presStyleCnt="3"/>
      <dgm:spPr/>
    </dgm:pt>
    <dgm:pt modelId="{08D5A1B9-9134-4D63-80DB-1D322FB0432E}" type="pres">
      <dgm:prSet presAssocID="{7B217C20-065B-4EC4-A553-7CD3C81B3741}" presName="dummy1a" presStyleCnt="0"/>
      <dgm:spPr/>
    </dgm:pt>
    <dgm:pt modelId="{9521BB2B-1075-4CD0-B862-D9C9012BEC95}" type="pres">
      <dgm:prSet presAssocID="{7B217C20-065B-4EC4-A553-7CD3C81B3741}" presName="dummy1b" presStyleCnt="0"/>
      <dgm:spPr/>
    </dgm:pt>
    <dgm:pt modelId="{3615B1E7-A69F-45AB-B5B0-390E015066B9}" type="pres">
      <dgm:prSet presAssocID="{7B217C20-065B-4EC4-A553-7CD3C81B374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1C912E2-9E48-4573-9BD2-6E94FC0CDD12}" type="pres">
      <dgm:prSet presAssocID="{7B217C20-065B-4EC4-A553-7CD3C81B3741}" presName="wedge2" presStyleLbl="node1" presStyleIdx="1" presStyleCnt="3"/>
      <dgm:spPr/>
    </dgm:pt>
    <dgm:pt modelId="{5E38504D-DB2E-41A5-88AE-E4D8CAF9B7B9}" type="pres">
      <dgm:prSet presAssocID="{7B217C20-065B-4EC4-A553-7CD3C81B3741}" presName="dummy2a" presStyleCnt="0"/>
      <dgm:spPr/>
    </dgm:pt>
    <dgm:pt modelId="{F49282C2-70A5-44C3-8373-13C2157C9C9D}" type="pres">
      <dgm:prSet presAssocID="{7B217C20-065B-4EC4-A553-7CD3C81B3741}" presName="dummy2b" presStyleCnt="0"/>
      <dgm:spPr/>
    </dgm:pt>
    <dgm:pt modelId="{DF6AACF7-BEE0-4943-BFEF-1C5510153C48}" type="pres">
      <dgm:prSet presAssocID="{7B217C20-065B-4EC4-A553-7CD3C81B374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A8A20D2-8017-4DA5-BA14-4C3C7A9A1655}" type="pres">
      <dgm:prSet presAssocID="{7B217C20-065B-4EC4-A553-7CD3C81B3741}" presName="wedge3" presStyleLbl="node1" presStyleIdx="2" presStyleCnt="3"/>
      <dgm:spPr/>
    </dgm:pt>
    <dgm:pt modelId="{391CCE17-21A5-4E8D-B8B2-BBD867422D78}" type="pres">
      <dgm:prSet presAssocID="{7B217C20-065B-4EC4-A553-7CD3C81B3741}" presName="dummy3a" presStyleCnt="0"/>
      <dgm:spPr/>
    </dgm:pt>
    <dgm:pt modelId="{6E2DD1A5-6307-469B-8F37-05ECA8DC0F04}" type="pres">
      <dgm:prSet presAssocID="{7B217C20-065B-4EC4-A553-7CD3C81B3741}" presName="dummy3b" presStyleCnt="0"/>
      <dgm:spPr/>
    </dgm:pt>
    <dgm:pt modelId="{650F6996-D770-4113-98EB-A00706F6DDC9}" type="pres">
      <dgm:prSet presAssocID="{7B217C20-065B-4EC4-A553-7CD3C81B374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D3D6EEB-B83E-4FF0-9F77-C2049FB1D07F}" type="pres">
      <dgm:prSet presAssocID="{C105EE90-8069-4FFE-B7AC-76BBBAA1DE88}" presName="arrowWedge1" presStyleLbl="fgSibTrans2D1" presStyleIdx="0" presStyleCnt="3"/>
      <dgm:spPr/>
    </dgm:pt>
    <dgm:pt modelId="{E13B46E1-B7AA-48A3-ADC3-C028E74585FC}" type="pres">
      <dgm:prSet presAssocID="{84B598AF-CBED-429F-A786-E2BDE6EF48DB}" presName="arrowWedge2" presStyleLbl="fgSibTrans2D1" presStyleIdx="1" presStyleCnt="3" custLinFactNeighborY="-173"/>
      <dgm:spPr/>
    </dgm:pt>
    <dgm:pt modelId="{91B5E543-8119-4508-9CFF-55E13CE4E6D6}" type="pres">
      <dgm:prSet presAssocID="{326F96DE-9D73-4A18-84A2-38904C63EEBB}" presName="arrowWedge3" presStyleLbl="fgSibTrans2D1" presStyleIdx="2" presStyleCnt="3"/>
      <dgm:spPr/>
    </dgm:pt>
  </dgm:ptLst>
  <dgm:cxnLst>
    <dgm:cxn modelId="{713A820C-AE6A-44EF-A65D-F050FE54AEDA}" type="presOf" srcId="{80777EAC-5F27-4B28-9B50-2006460BB8FA}" destId="{01C912E2-9E48-4573-9BD2-6E94FC0CDD12}" srcOrd="0" destOrd="0" presId="urn:microsoft.com/office/officeart/2005/8/layout/cycle8"/>
    <dgm:cxn modelId="{34BE6A6A-6CF4-485F-86AB-F1E157931D52}" srcId="{7B217C20-065B-4EC4-A553-7CD3C81B3741}" destId="{80777EAC-5F27-4B28-9B50-2006460BB8FA}" srcOrd="1" destOrd="0" parTransId="{CDE7403A-CD54-4CD4-AF4E-7454D48B01D7}" sibTransId="{84B598AF-CBED-429F-A786-E2BDE6EF48DB}"/>
    <dgm:cxn modelId="{57FA5286-FEA7-4FAB-B0EB-F577068C3EDF}" type="presOf" srcId="{80777EAC-5F27-4B28-9B50-2006460BB8FA}" destId="{DF6AACF7-BEE0-4943-BFEF-1C5510153C48}" srcOrd="1" destOrd="0" presId="urn:microsoft.com/office/officeart/2005/8/layout/cycle8"/>
    <dgm:cxn modelId="{DA93E095-EE1A-4461-A0F7-A4320E38C41E}" type="presOf" srcId="{78E6868A-15A3-4008-91C8-B45A5E1530AF}" destId="{650F6996-D770-4113-98EB-A00706F6DDC9}" srcOrd="1" destOrd="0" presId="urn:microsoft.com/office/officeart/2005/8/layout/cycle8"/>
    <dgm:cxn modelId="{77EC7ABE-E0F7-4F70-B477-3BB9D5923F14}" type="presOf" srcId="{78E6868A-15A3-4008-91C8-B45A5E1530AF}" destId="{FA8A20D2-8017-4DA5-BA14-4C3C7A9A1655}" srcOrd="0" destOrd="0" presId="urn:microsoft.com/office/officeart/2005/8/layout/cycle8"/>
    <dgm:cxn modelId="{A9822BC1-6A7D-41B8-92A5-1A4EFD5F6E56}" srcId="{7B217C20-065B-4EC4-A553-7CD3C81B3741}" destId="{78E6868A-15A3-4008-91C8-B45A5E1530AF}" srcOrd="2" destOrd="0" parTransId="{A0E8758A-B2D0-44FC-9148-1FC57CB30ADC}" sibTransId="{326F96DE-9D73-4A18-84A2-38904C63EEBB}"/>
    <dgm:cxn modelId="{EFB9DCC1-57B0-41B9-B560-F889F74778E0}" type="presOf" srcId="{DD8DA59E-72FC-45BE-8B7A-A13BB8ED2FAF}" destId="{E2089E64-5F35-4F38-BB6E-1D23C07492B7}" srcOrd="0" destOrd="0" presId="urn:microsoft.com/office/officeart/2005/8/layout/cycle8"/>
    <dgm:cxn modelId="{A76A82D8-ADA2-4EB7-BAAB-46FBE3D636DA}" srcId="{7B217C20-065B-4EC4-A553-7CD3C81B3741}" destId="{DD8DA59E-72FC-45BE-8B7A-A13BB8ED2FAF}" srcOrd="0" destOrd="0" parTransId="{CA122B6D-8124-43F4-863B-2626AA1E4DE4}" sibTransId="{C105EE90-8069-4FFE-B7AC-76BBBAA1DE88}"/>
    <dgm:cxn modelId="{DA150CE1-BBC7-499A-9657-67A8EF7E4A26}" type="presOf" srcId="{DD8DA59E-72FC-45BE-8B7A-A13BB8ED2FAF}" destId="{3615B1E7-A69F-45AB-B5B0-390E015066B9}" srcOrd="1" destOrd="0" presId="urn:microsoft.com/office/officeart/2005/8/layout/cycle8"/>
    <dgm:cxn modelId="{73F691F7-5A8F-4ED1-903D-58F0BCB09F14}" type="presOf" srcId="{7B217C20-065B-4EC4-A553-7CD3C81B3741}" destId="{3879BEF0-9F02-447C-A304-862A312F6D61}" srcOrd="0" destOrd="0" presId="urn:microsoft.com/office/officeart/2005/8/layout/cycle8"/>
    <dgm:cxn modelId="{4CD860ED-B384-4B81-8D2A-17B542757EA6}" type="presParOf" srcId="{3879BEF0-9F02-447C-A304-862A312F6D61}" destId="{E2089E64-5F35-4F38-BB6E-1D23C07492B7}" srcOrd="0" destOrd="0" presId="urn:microsoft.com/office/officeart/2005/8/layout/cycle8"/>
    <dgm:cxn modelId="{DB051CB0-1E5C-488F-AA2C-939607E02F25}" type="presParOf" srcId="{3879BEF0-9F02-447C-A304-862A312F6D61}" destId="{08D5A1B9-9134-4D63-80DB-1D322FB0432E}" srcOrd="1" destOrd="0" presId="urn:microsoft.com/office/officeart/2005/8/layout/cycle8"/>
    <dgm:cxn modelId="{5AA2923B-95A5-44EA-B40A-44566394D792}" type="presParOf" srcId="{3879BEF0-9F02-447C-A304-862A312F6D61}" destId="{9521BB2B-1075-4CD0-B862-D9C9012BEC95}" srcOrd="2" destOrd="0" presId="urn:microsoft.com/office/officeart/2005/8/layout/cycle8"/>
    <dgm:cxn modelId="{BA4477C3-00D6-448B-824E-41405D3CB97F}" type="presParOf" srcId="{3879BEF0-9F02-447C-A304-862A312F6D61}" destId="{3615B1E7-A69F-45AB-B5B0-390E015066B9}" srcOrd="3" destOrd="0" presId="urn:microsoft.com/office/officeart/2005/8/layout/cycle8"/>
    <dgm:cxn modelId="{E679C5F9-50D5-4E5B-96B6-37010C1BC1DE}" type="presParOf" srcId="{3879BEF0-9F02-447C-A304-862A312F6D61}" destId="{01C912E2-9E48-4573-9BD2-6E94FC0CDD12}" srcOrd="4" destOrd="0" presId="urn:microsoft.com/office/officeart/2005/8/layout/cycle8"/>
    <dgm:cxn modelId="{991CD8F7-C27A-4FC5-8B07-33B7A8D9408D}" type="presParOf" srcId="{3879BEF0-9F02-447C-A304-862A312F6D61}" destId="{5E38504D-DB2E-41A5-88AE-E4D8CAF9B7B9}" srcOrd="5" destOrd="0" presId="urn:microsoft.com/office/officeart/2005/8/layout/cycle8"/>
    <dgm:cxn modelId="{40984F61-E475-4400-88E0-481110021EE3}" type="presParOf" srcId="{3879BEF0-9F02-447C-A304-862A312F6D61}" destId="{F49282C2-70A5-44C3-8373-13C2157C9C9D}" srcOrd="6" destOrd="0" presId="urn:microsoft.com/office/officeart/2005/8/layout/cycle8"/>
    <dgm:cxn modelId="{B36C7F3D-DC4C-4D48-86C7-023AC610954F}" type="presParOf" srcId="{3879BEF0-9F02-447C-A304-862A312F6D61}" destId="{DF6AACF7-BEE0-4943-BFEF-1C5510153C48}" srcOrd="7" destOrd="0" presId="urn:microsoft.com/office/officeart/2005/8/layout/cycle8"/>
    <dgm:cxn modelId="{EFB5C454-D929-4410-842E-21FF3562A692}" type="presParOf" srcId="{3879BEF0-9F02-447C-A304-862A312F6D61}" destId="{FA8A20D2-8017-4DA5-BA14-4C3C7A9A1655}" srcOrd="8" destOrd="0" presId="urn:microsoft.com/office/officeart/2005/8/layout/cycle8"/>
    <dgm:cxn modelId="{03D5F1DF-9B4F-43C7-9426-9D3D7964005D}" type="presParOf" srcId="{3879BEF0-9F02-447C-A304-862A312F6D61}" destId="{391CCE17-21A5-4E8D-B8B2-BBD867422D78}" srcOrd="9" destOrd="0" presId="urn:microsoft.com/office/officeart/2005/8/layout/cycle8"/>
    <dgm:cxn modelId="{47F6112C-4EF0-4F69-872D-50E0D7D209CE}" type="presParOf" srcId="{3879BEF0-9F02-447C-A304-862A312F6D61}" destId="{6E2DD1A5-6307-469B-8F37-05ECA8DC0F04}" srcOrd="10" destOrd="0" presId="urn:microsoft.com/office/officeart/2005/8/layout/cycle8"/>
    <dgm:cxn modelId="{AE02E0C2-23FA-4146-97C5-DAE5D54F7090}" type="presParOf" srcId="{3879BEF0-9F02-447C-A304-862A312F6D61}" destId="{650F6996-D770-4113-98EB-A00706F6DDC9}" srcOrd="11" destOrd="0" presId="urn:microsoft.com/office/officeart/2005/8/layout/cycle8"/>
    <dgm:cxn modelId="{316F6749-895E-4A5C-A07A-3CBB97AC87EB}" type="presParOf" srcId="{3879BEF0-9F02-447C-A304-862A312F6D61}" destId="{DD3D6EEB-B83E-4FF0-9F77-C2049FB1D07F}" srcOrd="12" destOrd="0" presId="urn:microsoft.com/office/officeart/2005/8/layout/cycle8"/>
    <dgm:cxn modelId="{B7A6049E-8994-482F-887C-8C0EDD59C67F}" type="presParOf" srcId="{3879BEF0-9F02-447C-A304-862A312F6D61}" destId="{E13B46E1-B7AA-48A3-ADC3-C028E74585FC}" srcOrd="13" destOrd="0" presId="urn:microsoft.com/office/officeart/2005/8/layout/cycle8"/>
    <dgm:cxn modelId="{5B38A0CF-DD8D-4FA3-8ECB-AB171CA809B8}" type="presParOf" srcId="{3879BEF0-9F02-447C-A304-862A312F6D61}" destId="{91B5E543-8119-4508-9CFF-55E13CE4E6D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89E64-5F35-4F38-BB6E-1D23C07492B7}">
      <dsp:nvSpPr>
        <dsp:cNvPr id="0" name=""/>
        <dsp:cNvSpPr/>
      </dsp:nvSpPr>
      <dsp:spPr>
        <a:xfrm>
          <a:off x="1210579" y="255183"/>
          <a:ext cx="3297757" cy="3297757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Leverage new technologies</a:t>
          </a:r>
        </a:p>
      </dsp:txBody>
      <dsp:txXfrm>
        <a:off x="2948576" y="953994"/>
        <a:ext cx="1177770" cy="981475"/>
      </dsp:txXfrm>
    </dsp:sp>
    <dsp:sp modelId="{01C912E2-9E48-4573-9BD2-6E94FC0CDD12}">
      <dsp:nvSpPr>
        <dsp:cNvPr id="0" name=""/>
        <dsp:cNvSpPr/>
      </dsp:nvSpPr>
      <dsp:spPr>
        <a:xfrm>
          <a:off x="1142661" y="372960"/>
          <a:ext cx="3297757" cy="3297757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Faster, more efficient screening</a:t>
          </a:r>
        </a:p>
      </dsp:txBody>
      <dsp:txXfrm>
        <a:off x="1927841" y="2512577"/>
        <a:ext cx="1766655" cy="863698"/>
      </dsp:txXfrm>
    </dsp:sp>
    <dsp:sp modelId="{FA8A20D2-8017-4DA5-BA14-4C3C7A9A1655}">
      <dsp:nvSpPr>
        <dsp:cNvPr id="0" name=""/>
        <dsp:cNvSpPr/>
      </dsp:nvSpPr>
      <dsp:spPr>
        <a:xfrm>
          <a:off x="1074743" y="255183"/>
          <a:ext cx="3297757" cy="3297757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Build our screening capacity</a:t>
          </a:r>
        </a:p>
      </dsp:txBody>
      <dsp:txXfrm>
        <a:off x="1456733" y="953994"/>
        <a:ext cx="1177770" cy="981475"/>
      </dsp:txXfrm>
    </dsp:sp>
    <dsp:sp modelId="{DD3D6EEB-B83E-4FF0-9F77-C2049FB1D07F}">
      <dsp:nvSpPr>
        <dsp:cNvPr id="0" name=""/>
        <dsp:cNvSpPr/>
      </dsp:nvSpPr>
      <dsp:spPr>
        <a:xfrm>
          <a:off x="1006704" y="51036"/>
          <a:ext cx="3706051" cy="370605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3B46E1-B7AA-48A3-ADC3-C028E74585FC}">
      <dsp:nvSpPr>
        <dsp:cNvPr id="0" name=""/>
        <dsp:cNvSpPr/>
      </dsp:nvSpPr>
      <dsp:spPr>
        <a:xfrm>
          <a:off x="938514" y="162193"/>
          <a:ext cx="3706051" cy="370605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5E543-8119-4508-9CFF-55E13CE4E6D6}">
      <dsp:nvSpPr>
        <dsp:cNvPr id="0" name=""/>
        <dsp:cNvSpPr/>
      </dsp:nvSpPr>
      <dsp:spPr>
        <a:xfrm>
          <a:off x="870323" y="51036"/>
          <a:ext cx="3706051" cy="370605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z="1050" smtClean="0"/>
              <a:t>2/7/2026</a:t>
            </a:fld>
            <a:endParaRPr lang="en-US" sz="10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z="1050" smtClean="0"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327025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9014374"/>
            <a:ext cx="7008778" cy="280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5F8523C-8729-40F0-9536-D6C4CA3AD2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701040" y="3670141"/>
            <a:ext cx="5608320" cy="5229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4625" indent="-174625" algn="l" defTabSz="914400" rtl="0" eaLnBrk="1" latinLnBrk="0" hangingPunct="1">
      <a:lnSpc>
        <a:spcPct val="90000"/>
      </a:lnSpc>
      <a:spcBef>
        <a:spcPts val="1200"/>
      </a:spcBef>
      <a:buClrTx/>
      <a:buSzPct val="100000"/>
      <a:buFont typeface="Arial" panose="020B0604020202020204" pitchFamily="34" charset="0"/>
      <a:buChar char="•"/>
      <a:tabLst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39725" indent="-114300" algn="l" defTabSz="914400" rtl="0" eaLnBrk="1" latinLnBrk="0" hangingPunct="1">
      <a:lnSpc>
        <a:spcPct val="90000"/>
      </a:lnSpc>
      <a:spcBef>
        <a:spcPts val="600"/>
      </a:spcBef>
      <a:buClrTx/>
      <a:buFont typeface="Arial" panose="020B0604020202020204" pitchFamily="34" charset="0"/>
      <a:buChar char="•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7525" indent="-119063" algn="l" defTabSz="914400" rtl="0" eaLnBrk="1" latinLnBrk="0" hangingPunct="1">
      <a:lnSpc>
        <a:spcPct val="90000"/>
      </a:lnSpc>
      <a:spcBef>
        <a:spcPts val="300"/>
      </a:spcBef>
      <a:buClrTx/>
      <a:buFont typeface="Arial" panose="020B0604020202020204" pitchFamily="34" charset="0"/>
      <a:buChar char="•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2625" indent="-114300" algn="l" defTabSz="914400" rtl="0" eaLnBrk="1" latinLnBrk="0" hangingPunct="1">
      <a:lnSpc>
        <a:spcPct val="90000"/>
      </a:lnSpc>
      <a:spcBef>
        <a:spcPts val="200"/>
      </a:spcBef>
      <a:buClrTx/>
      <a:buFont typeface="Arial" panose="020B0604020202020204" pitchFamily="34" charset="0"/>
      <a:buChar char="•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60425" indent="-114300" algn="l" defTabSz="914400" rtl="0" eaLnBrk="1" latinLnBrk="0" hangingPunct="1">
      <a:lnSpc>
        <a:spcPct val="90000"/>
      </a:lnSpc>
      <a:spcBef>
        <a:spcPts val="100"/>
      </a:spcBef>
      <a:buClrTx/>
      <a:buSzPct val="100000"/>
      <a:buFont typeface="Arial" panose="020B0604020202020204" pitchFamily="34" charset="0"/>
      <a:buChar char="•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7550" y="327025"/>
            <a:ext cx="5575300" cy="3136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56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90DFC-830A-58B9-69AE-FC3B65362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A6FD14-9C65-E4C4-35D7-7D5F692EB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11067F-A0E2-0381-FCCD-3489FBBCB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AB45C-0B69-C173-199B-6038750154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17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717550" y="327025"/>
            <a:ext cx="5575300" cy="3136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7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57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DFAB2-6113-C3EB-06A5-88008BF4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81AE1B-C414-7543-9C35-03BD8D90CC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45163-8D8D-ADF8-07E1-5D8A09774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6C32A-96C6-1256-087D-1B10A7FDF6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34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0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32344CB-3534-45AD-AFD7-41E2E68206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49"/>
          <a:stretch/>
        </p:blipFill>
        <p:spPr bwMode="gray">
          <a:xfrm>
            <a:off x="4830612" y="-10346"/>
            <a:ext cx="7358214" cy="6735001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448056" y="923544"/>
            <a:ext cx="4233672" cy="190195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en-US" sz="34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/>
          </p:nvPr>
        </p:nvSpPr>
        <p:spPr bwMode="gray">
          <a:xfrm>
            <a:off x="448056" y="3849624"/>
            <a:ext cx="4233672" cy="905256"/>
          </a:xfrm>
        </p:spPr>
        <p:txBody>
          <a:bodyPr lIns="0" tIns="0" rIns="0" bIns="0" anchor="b" anchorCtr="0"/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00050" indent="0">
              <a:buNone/>
              <a:defRPr/>
            </a:lvl2pPr>
            <a:lvl3pPr marL="742950" indent="0">
              <a:buNone/>
              <a:defRPr/>
            </a:lvl3pPr>
            <a:lvl4pPr marL="1095375" indent="0">
              <a:buNone/>
              <a:defRPr/>
            </a:lvl4pPr>
            <a:lvl5pPr marL="137001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1"/>
          </p:nvPr>
        </p:nvSpPr>
        <p:spPr bwMode="gray">
          <a:xfrm>
            <a:off x="448056" y="4974336"/>
            <a:ext cx="4233672" cy="438150"/>
          </a:xfrm>
        </p:spPr>
        <p:txBody>
          <a:bodyPr lIns="0" tIns="0" rIns="0" bIns="0" anchor="t" anchorCtr="0"/>
          <a:lstStyle>
            <a:lvl1pPr marL="0" indent="0">
              <a:spcBef>
                <a:spcPts val="30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F36B01-A49B-4A9E-B276-D60D83410796}"/>
              </a:ext>
            </a:extLst>
          </p:cNvPr>
          <p:cNvGrpSpPr/>
          <p:nvPr userDrawn="1"/>
        </p:nvGrpSpPr>
        <p:grpSpPr bwMode="gray">
          <a:xfrm>
            <a:off x="446798" y="591197"/>
            <a:ext cx="587631" cy="45600"/>
            <a:chOff x="616542" y="591197"/>
            <a:chExt cx="587631" cy="45600"/>
          </a:xfrm>
        </p:grpSpPr>
        <p:sp>
          <p:nvSpPr>
            <p:cNvPr id="52" name="Google Shape;17;p2">
              <a:extLst>
                <a:ext uri="{FF2B5EF4-FFF2-40B4-BE49-F238E27FC236}">
                  <a16:creationId xmlns:a16="http://schemas.microsoft.com/office/drawing/2014/main" id="{5D3302A1-E9DC-4838-989A-68413E86B02A}"/>
                </a:ext>
              </a:extLst>
            </p:cNvPr>
            <p:cNvSpPr/>
            <p:nvPr userDrawn="1"/>
          </p:nvSpPr>
          <p:spPr bwMode="gray">
            <a:xfrm>
              <a:off x="616542" y="591197"/>
              <a:ext cx="293923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  <p:sp>
          <p:nvSpPr>
            <p:cNvPr id="53" name="Google Shape;18;p2">
              <a:extLst>
                <a:ext uri="{FF2B5EF4-FFF2-40B4-BE49-F238E27FC236}">
                  <a16:creationId xmlns:a16="http://schemas.microsoft.com/office/drawing/2014/main" id="{B5D84995-F3EE-4DC3-A8E3-F8254A23326B}"/>
                </a:ext>
              </a:extLst>
            </p:cNvPr>
            <p:cNvSpPr/>
            <p:nvPr userDrawn="1"/>
          </p:nvSpPr>
          <p:spPr bwMode="gray">
            <a:xfrm>
              <a:off x="910250" y="591197"/>
              <a:ext cx="293923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</p:grpSp>
      <p:sp>
        <p:nvSpPr>
          <p:cNvPr id="54" name="Google Shape;49;p7">
            <a:extLst>
              <a:ext uri="{FF2B5EF4-FFF2-40B4-BE49-F238E27FC236}">
                <a16:creationId xmlns:a16="http://schemas.microsoft.com/office/drawing/2014/main" id="{4771DC95-2DA9-4515-8FEA-2DE1AA50D2C7}"/>
              </a:ext>
            </a:extLst>
          </p:cNvPr>
          <p:cNvSpPr/>
          <p:nvPr userDrawn="1"/>
        </p:nvSpPr>
        <p:spPr bwMode="gray">
          <a:xfrm>
            <a:off x="0" y="6216149"/>
            <a:ext cx="12188825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 dirty="0"/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F466006E-96B1-4AD4-A9B9-84F544D50C4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0E02DB8-7DF9-4D61-B849-4927B0A5751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 dirty="0">
                <a:solidFill>
                  <a:srgbClr val="0000C9"/>
                </a:solidFill>
              </a:rPr>
              <a:t>Breakthroughs that change patients’ lives</a:t>
            </a:r>
          </a:p>
        </p:txBody>
      </p:sp>
      <p:pic>
        <p:nvPicPr>
          <p:cNvPr id="58" name="Google Shape;53;p7">
            <a:extLst>
              <a:ext uri="{FF2B5EF4-FFF2-40B4-BE49-F238E27FC236}">
                <a16:creationId xmlns:a16="http://schemas.microsoft.com/office/drawing/2014/main" id="{CB49B02A-070A-482A-AACD-303DFF77F18F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2"/>
            <a:ext cx="914400" cy="3718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51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2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882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71500" indent="-169863">
              <a:defRPr/>
            </a:lvl2pPr>
            <a:lvl3pPr marL="742950" indent="-171450">
              <a:defRPr/>
            </a:lvl3pPr>
            <a:lvl4pPr marL="971550" indent="-171450">
              <a:defRPr/>
            </a:lvl4pPr>
            <a:lvl5pPr marL="1171575" indent="-1428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2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485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2368296"/>
            <a:ext cx="11291583" cy="3383280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2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5" y="1801368"/>
            <a:ext cx="1129284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803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6" y="2368296"/>
            <a:ext cx="5486400" cy="3383280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2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5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3383280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76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6" y="2368296"/>
            <a:ext cx="5486400" cy="3383280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2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5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48AB6F3-8F33-46C5-B8AF-C6C2DBA35DAC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6262957" y="4471416"/>
            <a:ext cx="5486400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EA1C6BA-0114-4F33-85B2-4176902D01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6262957" y="3911906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0799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6" y="2368296"/>
            <a:ext cx="5486400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2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5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3383280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64FB57-BAFB-4669-B9D9-AAA93D307B4A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448056" y="4471416"/>
            <a:ext cx="5486400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80B37F4-BA1F-4599-9BF4-169E2382E7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8055" y="391363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000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6" y="2368296"/>
            <a:ext cx="5486400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5" y="5806440"/>
            <a:ext cx="11292840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2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5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2957" y="2368296"/>
            <a:ext cx="5486400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2957" y="1801368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A8F3BDE-5536-412E-9331-650A7E2E8AB3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448056" y="4471416"/>
            <a:ext cx="5486400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466D6BA-4968-4105-B0D7-E7BD687A80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8055" y="391402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70E3D72-4322-4600-80EE-32F1EA906711}"/>
              </a:ext>
            </a:extLst>
          </p:cNvPr>
          <p:cNvSpPr>
            <a:spLocks noGrp="1"/>
          </p:cNvSpPr>
          <p:nvPr>
            <p:ph idx="22"/>
          </p:nvPr>
        </p:nvSpPr>
        <p:spPr bwMode="gray">
          <a:xfrm>
            <a:off x="6262957" y="4471416"/>
            <a:ext cx="5486400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FA8F5A1-9096-48CF-8981-DA7C92908D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6262957" y="3914022"/>
            <a:ext cx="548640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740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5" y="1801368"/>
            <a:ext cx="11292840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3600"/>
            </a:lvl1pPr>
            <a:lvl2pPr marL="461963" indent="-233363">
              <a:defRPr sz="3200"/>
            </a:lvl2pPr>
            <a:lvl3pPr marL="738188" indent="-225425">
              <a:defRPr sz="2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51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old Statement Blue">
    <p:bg>
      <p:bgPr>
        <a:solidFill>
          <a:srgbClr val="000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48055" y="1801368"/>
            <a:ext cx="3323845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bg1"/>
                </a:solidFill>
              </a:defRPr>
            </a:lvl1pPr>
            <a:lvl2pPr marL="461963" indent="-233363">
              <a:defRPr sz="1600">
                <a:solidFill>
                  <a:schemeClr val="bg1"/>
                </a:solidFill>
              </a:defRPr>
            </a:lvl2pPr>
            <a:lvl3pPr marL="738188" indent="-225425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oogle Shape;311;p30">
            <a:extLst>
              <a:ext uri="{FF2B5EF4-FFF2-40B4-BE49-F238E27FC236}">
                <a16:creationId xmlns:a16="http://schemas.microsoft.com/office/drawing/2014/main" id="{90C4AA53-0CE6-42BF-A73D-4ABB5CCDDA5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6" b="1866"/>
          <a:stretch/>
        </p:blipFill>
        <p:spPr bwMode="invGray">
          <a:xfrm>
            <a:off x="446798" y="6346662"/>
            <a:ext cx="914400" cy="371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F9877C-A82F-4B6B-BD9C-066CF647CE7A}"/>
              </a:ext>
            </a:extLst>
          </p:cNvPr>
          <p:cNvGrpSpPr/>
          <p:nvPr userDrawn="1"/>
        </p:nvGrpSpPr>
        <p:grpSpPr bwMode="black">
          <a:xfrm>
            <a:off x="446798" y="326296"/>
            <a:ext cx="587631" cy="45600"/>
            <a:chOff x="616542" y="591197"/>
            <a:chExt cx="587631" cy="45600"/>
          </a:xfrm>
          <a:solidFill>
            <a:schemeClr val="bg1"/>
          </a:solidFill>
        </p:grpSpPr>
        <p:sp>
          <p:nvSpPr>
            <p:cNvPr id="6" name="Google Shape;17;p2">
              <a:extLst>
                <a:ext uri="{FF2B5EF4-FFF2-40B4-BE49-F238E27FC236}">
                  <a16:creationId xmlns:a16="http://schemas.microsoft.com/office/drawing/2014/main" id="{E37A9FAD-22CF-483D-BFEE-A660FD0A10AC}"/>
                </a:ext>
              </a:extLst>
            </p:cNvPr>
            <p:cNvSpPr/>
            <p:nvPr userDrawn="1"/>
          </p:nvSpPr>
          <p:spPr bwMode="black">
            <a:xfrm>
              <a:off x="616542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  <p:sp>
          <p:nvSpPr>
            <p:cNvPr id="7" name="Google Shape;18;p2">
              <a:extLst>
                <a:ext uri="{FF2B5EF4-FFF2-40B4-BE49-F238E27FC236}">
                  <a16:creationId xmlns:a16="http://schemas.microsoft.com/office/drawing/2014/main" id="{03F89CAE-CCC7-471C-BADA-2585024AD7C1}"/>
                </a:ext>
              </a:extLst>
            </p:cNvPr>
            <p:cNvSpPr/>
            <p:nvPr userDrawn="1"/>
          </p:nvSpPr>
          <p:spPr bwMode="black">
            <a:xfrm>
              <a:off x="910250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04B2BB-C8F1-419C-B295-DA30917AB87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00AEBF66-5FB7-44F3-9514-9E7517B063CF}"/>
              </a:ext>
            </a:extLst>
          </p:cNvPr>
          <p:cNvSpPr txBox="1"/>
          <p:nvPr userDrawn="1"/>
        </p:nvSpPr>
        <p:spPr bwMode="auto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solidFill>
                  <a:schemeClr val="bg1"/>
                </a:solidFill>
              </a:rPr>
              <a:t>Confidential</a:t>
            </a:r>
            <a:endParaRPr sz="800" b="1" dirty="0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3DC3BA-3E54-47E4-A501-F4F0AEBBDF3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1" dirty="0">
                <a:solidFill>
                  <a:schemeClr val="bg1"/>
                </a:solidFill>
              </a:rPr>
              <a:t>Business Group</a:t>
            </a:r>
            <a:r>
              <a:rPr lang="en-US" sz="800" b="0" dirty="0">
                <a:solidFill>
                  <a:schemeClr val="bg1"/>
                </a:solidFill>
              </a:rPr>
              <a:t>  Business Subgroup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33CC0D9-CA10-4240-A506-33CBF30E444E}"/>
              </a:ext>
            </a:extLst>
          </p:cNvPr>
          <p:cNvSpPr>
            <a:spLocks noGrp="1"/>
          </p:cNvSpPr>
          <p:nvPr>
            <p:ph idx="10"/>
          </p:nvPr>
        </p:nvSpPr>
        <p:spPr bwMode="auto">
          <a:xfrm>
            <a:off x="4432490" y="1792986"/>
            <a:ext cx="3323845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bg1"/>
                </a:solidFill>
              </a:defRPr>
            </a:lvl1pPr>
            <a:lvl2pPr marL="461963" indent="-233363">
              <a:defRPr sz="1600">
                <a:solidFill>
                  <a:schemeClr val="bg1"/>
                </a:solidFill>
              </a:defRPr>
            </a:lvl2pPr>
            <a:lvl3pPr marL="738188" indent="-225425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48F4744-F572-496A-B02A-4B41713004B3}"/>
              </a:ext>
            </a:extLst>
          </p:cNvPr>
          <p:cNvSpPr>
            <a:spLocks noGrp="1"/>
          </p:cNvSpPr>
          <p:nvPr>
            <p:ph idx="11"/>
          </p:nvPr>
        </p:nvSpPr>
        <p:spPr bwMode="auto">
          <a:xfrm>
            <a:off x="8416926" y="1792986"/>
            <a:ext cx="3323845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bg1"/>
                </a:solidFill>
              </a:defRPr>
            </a:lvl1pPr>
            <a:lvl2pPr marL="461963" indent="-233363">
              <a:defRPr sz="1600">
                <a:solidFill>
                  <a:schemeClr val="bg1"/>
                </a:solidFill>
              </a:defRPr>
            </a:lvl2pPr>
            <a:lvl3pPr marL="738188" indent="-225425"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440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Statement Blue">
    <p:bg>
      <p:bgPr>
        <a:solidFill>
          <a:srgbClr val="000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48055" y="1801368"/>
            <a:ext cx="11292840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3600">
                <a:solidFill>
                  <a:schemeClr val="bg1"/>
                </a:solidFill>
              </a:defRPr>
            </a:lvl1pPr>
            <a:lvl2pPr marL="461963" indent="-233363">
              <a:defRPr sz="3200">
                <a:solidFill>
                  <a:schemeClr val="bg1"/>
                </a:solidFill>
              </a:defRPr>
            </a:lvl2pPr>
            <a:lvl3pPr marL="738188" indent="-225425"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oogle Shape;311;p30">
            <a:extLst>
              <a:ext uri="{FF2B5EF4-FFF2-40B4-BE49-F238E27FC236}">
                <a16:creationId xmlns:a16="http://schemas.microsoft.com/office/drawing/2014/main" id="{90C4AA53-0CE6-42BF-A73D-4ABB5CCDDA5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6" b="1866"/>
          <a:stretch/>
        </p:blipFill>
        <p:spPr bwMode="invGray">
          <a:xfrm>
            <a:off x="446798" y="6346662"/>
            <a:ext cx="914400" cy="371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F9877C-A82F-4B6B-BD9C-066CF647CE7A}"/>
              </a:ext>
            </a:extLst>
          </p:cNvPr>
          <p:cNvGrpSpPr/>
          <p:nvPr userDrawn="1"/>
        </p:nvGrpSpPr>
        <p:grpSpPr bwMode="black">
          <a:xfrm>
            <a:off x="446798" y="326296"/>
            <a:ext cx="587631" cy="45600"/>
            <a:chOff x="616542" y="591197"/>
            <a:chExt cx="587631" cy="45600"/>
          </a:xfrm>
          <a:solidFill>
            <a:schemeClr val="bg1"/>
          </a:solidFill>
        </p:grpSpPr>
        <p:sp>
          <p:nvSpPr>
            <p:cNvPr id="6" name="Google Shape;17;p2">
              <a:extLst>
                <a:ext uri="{FF2B5EF4-FFF2-40B4-BE49-F238E27FC236}">
                  <a16:creationId xmlns:a16="http://schemas.microsoft.com/office/drawing/2014/main" id="{E37A9FAD-22CF-483D-BFEE-A660FD0A10AC}"/>
                </a:ext>
              </a:extLst>
            </p:cNvPr>
            <p:cNvSpPr/>
            <p:nvPr userDrawn="1"/>
          </p:nvSpPr>
          <p:spPr bwMode="black">
            <a:xfrm>
              <a:off x="616542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  <p:sp>
          <p:nvSpPr>
            <p:cNvPr id="7" name="Google Shape;18;p2">
              <a:extLst>
                <a:ext uri="{FF2B5EF4-FFF2-40B4-BE49-F238E27FC236}">
                  <a16:creationId xmlns:a16="http://schemas.microsoft.com/office/drawing/2014/main" id="{03F89CAE-CCC7-471C-BADA-2585024AD7C1}"/>
                </a:ext>
              </a:extLst>
            </p:cNvPr>
            <p:cNvSpPr/>
            <p:nvPr userDrawn="1"/>
          </p:nvSpPr>
          <p:spPr bwMode="black">
            <a:xfrm>
              <a:off x="910250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04B2BB-C8F1-419C-B295-DA30917AB87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00AEBF66-5FB7-44F3-9514-9E7517B063CF}"/>
              </a:ext>
            </a:extLst>
          </p:cNvPr>
          <p:cNvSpPr txBox="1"/>
          <p:nvPr userDrawn="1"/>
        </p:nvSpPr>
        <p:spPr bwMode="auto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solidFill>
                  <a:schemeClr val="bg1"/>
                </a:solidFill>
              </a:rPr>
              <a:t>Confidential</a:t>
            </a:r>
            <a:endParaRPr sz="800" b="1" dirty="0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3DC3BA-3E54-47E4-A501-F4F0AEBBDF3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1" dirty="0">
                <a:solidFill>
                  <a:schemeClr val="bg1"/>
                </a:solidFill>
              </a:rPr>
              <a:t>Business Group</a:t>
            </a:r>
            <a:r>
              <a:rPr lang="en-US" sz="800" b="0" dirty="0">
                <a:solidFill>
                  <a:schemeClr val="bg1"/>
                </a:solidFill>
              </a:rPr>
              <a:t>  Business Subgroup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82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 bwMode="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1E6DFC-9191-4D94-A5F5-7A83237B0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30082" y="139528"/>
            <a:ext cx="11958743" cy="6098812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448056" y="923544"/>
            <a:ext cx="4233672" cy="190195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en-US" sz="34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F36B01-A49B-4A9E-B276-D60D83410796}"/>
              </a:ext>
            </a:extLst>
          </p:cNvPr>
          <p:cNvGrpSpPr/>
          <p:nvPr userDrawn="1"/>
        </p:nvGrpSpPr>
        <p:grpSpPr bwMode="gray">
          <a:xfrm>
            <a:off x="446798" y="591197"/>
            <a:ext cx="587631" cy="45600"/>
            <a:chOff x="616542" y="591197"/>
            <a:chExt cx="587631" cy="45600"/>
          </a:xfrm>
        </p:grpSpPr>
        <p:sp>
          <p:nvSpPr>
            <p:cNvPr id="52" name="Google Shape;17;p2">
              <a:extLst>
                <a:ext uri="{FF2B5EF4-FFF2-40B4-BE49-F238E27FC236}">
                  <a16:creationId xmlns:a16="http://schemas.microsoft.com/office/drawing/2014/main" id="{5D3302A1-E9DC-4838-989A-68413E86B02A}"/>
                </a:ext>
              </a:extLst>
            </p:cNvPr>
            <p:cNvSpPr/>
            <p:nvPr userDrawn="1"/>
          </p:nvSpPr>
          <p:spPr bwMode="gray">
            <a:xfrm>
              <a:off x="616542" y="591197"/>
              <a:ext cx="293923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  <p:sp>
          <p:nvSpPr>
            <p:cNvPr id="53" name="Google Shape;18;p2">
              <a:extLst>
                <a:ext uri="{FF2B5EF4-FFF2-40B4-BE49-F238E27FC236}">
                  <a16:creationId xmlns:a16="http://schemas.microsoft.com/office/drawing/2014/main" id="{B5D84995-F3EE-4DC3-A8E3-F8254A23326B}"/>
                </a:ext>
              </a:extLst>
            </p:cNvPr>
            <p:cNvSpPr/>
            <p:nvPr userDrawn="1"/>
          </p:nvSpPr>
          <p:spPr bwMode="gray">
            <a:xfrm>
              <a:off x="910250" y="591197"/>
              <a:ext cx="293923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</p:grpSp>
      <p:sp>
        <p:nvSpPr>
          <p:cNvPr id="54" name="Google Shape;49;p7">
            <a:extLst>
              <a:ext uri="{FF2B5EF4-FFF2-40B4-BE49-F238E27FC236}">
                <a16:creationId xmlns:a16="http://schemas.microsoft.com/office/drawing/2014/main" id="{4771DC95-2DA9-4515-8FEA-2DE1AA50D2C7}"/>
              </a:ext>
            </a:extLst>
          </p:cNvPr>
          <p:cNvSpPr/>
          <p:nvPr userDrawn="1"/>
        </p:nvSpPr>
        <p:spPr bwMode="gray">
          <a:xfrm>
            <a:off x="0" y="6216149"/>
            <a:ext cx="12188825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 dirty="0"/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F466006E-96B1-4AD4-A9B9-84F544D50C4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56" name="Google Shape;52;p7">
            <a:extLst>
              <a:ext uri="{FF2B5EF4-FFF2-40B4-BE49-F238E27FC236}">
                <a16:creationId xmlns:a16="http://schemas.microsoft.com/office/drawing/2014/main" id="{AFCE843F-1B48-4C3C-93F6-0D539F7C7FBC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solidFill>
                  <a:srgbClr val="A1AAB1"/>
                </a:solidFill>
              </a:rPr>
              <a:t>Confidential</a:t>
            </a:r>
            <a:endParaRPr sz="800" b="1" dirty="0">
              <a:solidFill>
                <a:srgbClr val="A1AAB1"/>
              </a:solidFill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0E02DB8-7DF9-4D61-B849-4927B0A5751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 dirty="0">
                <a:solidFill>
                  <a:srgbClr val="0000C9"/>
                </a:solidFill>
              </a:rPr>
              <a:t>Breakthroughs that change patients’ lives</a:t>
            </a:r>
          </a:p>
        </p:txBody>
      </p:sp>
      <p:pic>
        <p:nvPicPr>
          <p:cNvPr id="58" name="Google Shape;53;p7">
            <a:extLst>
              <a:ext uri="{FF2B5EF4-FFF2-40B4-BE49-F238E27FC236}">
                <a16:creationId xmlns:a16="http://schemas.microsoft.com/office/drawing/2014/main" id="{CB49B02A-070A-482A-AACD-303DFF77F18F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2"/>
            <a:ext cx="914400" cy="3718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5749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old Statement Blue">
    <p:bg>
      <p:bgPr>
        <a:solidFill>
          <a:srgbClr val="000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oogle Shape;311;p30">
            <a:extLst>
              <a:ext uri="{FF2B5EF4-FFF2-40B4-BE49-F238E27FC236}">
                <a16:creationId xmlns:a16="http://schemas.microsoft.com/office/drawing/2014/main" id="{90C4AA53-0CE6-42BF-A73D-4ABB5CCDDA5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6" b="1866"/>
          <a:stretch/>
        </p:blipFill>
        <p:spPr bwMode="invGray">
          <a:xfrm>
            <a:off x="446798" y="6346662"/>
            <a:ext cx="914400" cy="371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F9877C-A82F-4B6B-BD9C-066CF647CE7A}"/>
              </a:ext>
            </a:extLst>
          </p:cNvPr>
          <p:cNvGrpSpPr/>
          <p:nvPr userDrawn="1"/>
        </p:nvGrpSpPr>
        <p:grpSpPr bwMode="black">
          <a:xfrm>
            <a:off x="446798" y="326296"/>
            <a:ext cx="587631" cy="45600"/>
            <a:chOff x="616542" y="591197"/>
            <a:chExt cx="587631" cy="45600"/>
          </a:xfrm>
          <a:solidFill>
            <a:schemeClr val="bg1"/>
          </a:solidFill>
        </p:grpSpPr>
        <p:sp>
          <p:nvSpPr>
            <p:cNvPr id="6" name="Google Shape;17;p2">
              <a:extLst>
                <a:ext uri="{FF2B5EF4-FFF2-40B4-BE49-F238E27FC236}">
                  <a16:creationId xmlns:a16="http://schemas.microsoft.com/office/drawing/2014/main" id="{E37A9FAD-22CF-483D-BFEE-A660FD0A10AC}"/>
                </a:ext>
              </a:extLst>
            </p:cNvPr>
            <p:cNvSpPr/>
            <p:nvPr userDrawn="1"/>
          </p:nvSpPr>
          <p:spPr bwMode="black">
            <a:xfrm>
              <a:off x="616542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  <p:sp>
          <p:nvSpPr>
            <p:cNvPr id="7" name="Google Shape;18;p2">
              <a:extLst>
                <a:ext uri="{FF2B5EF4-FFF2-40B4-BE49-F238E27FC236}">
                  <a16:creationId xmlns:a16="http://schemas.microsoft.com/office/drawing/2014/main" id="{03F89CAE-CCC7-471C-BADA-2585024AD7C1}"/>
                </a:ext>
              </a:extLst>
            </p:cNvPr>
            <p:cNvSpPr/>
            <p:nvPr userDrawn="1"/>
          </p:nvSpPr>
          <p:spPr bwMode="black">
            <a:xfrm>
              <a:off x="910250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04B2BB-C8F1-419C-B295-DA30917AB87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00AEBF66-5FB7-44F3-9514-9E7517B063CF}"/>
              </a:ext>
            </a:extLst>
          </p:cNvPr>
          <p:cNvSpPr txBox="1"/>
          <p:nvPr userDrawn="1"/>
        </p:nvSpPr>
        <p:spPr bwMode="auto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solidFill>
                  <a:schemeClr val="bg1"/>
                </a:solidFill>
              </a:rPr>
              <a:t>Confidential</a:t>
            </a:r>
            <a:endParaRPr sz="800" b="1" dirty="0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3DC3BA-3E54-47E4-A501-F4F0AEBBDF3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 dirty="0">
                <a:solidFill>
                  <a:schemeClr val="bg1"/>
                </a:solidFill>
              </a:rPr>
              <a:t>Breakthroughs that change patients’ lives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901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E32D-F13B-4F74-87FA-59A96ED18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7FB21-99F4-4079-8FE5-211C62FBC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D3397-EF33-41A3-BFE8-C6E266B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AE9F-5B1B-4040-AD60-8CBF576A374D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CAA90-FE5E-403D-8622-E5E04400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329D2-E52B-4488-8AD2-E88D57E2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F2BE-4752-4B49-99FF-A83B9349BD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28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C8187B73-FDFF-D002-430A-1BF2DB008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87338 h 6858000"/>
              <a:gd name="connsiteX3" fmla="*/ 12192000 w 12192000"/>
              <a:gd name="connsiteY3" fmla="*/ 1727199 h 6858000"/>
              <a:gd name="connsiteX4" fmla="*/ 12192000 w 12192000"/>
              <a:gd name="connsiteY4" fmla="*/ 6858000 h 6858000"/>
              <a:gd name="connsiteX5" fmla="*/ 11595096 w 12192000"/>
              <a:gd name="connsiteY5" fmla="*/ 6858000 h 6858000"/>
              <a:gd name="connsiteX6" fmla="*/ 11595096 w 12192000"/>
              <a:gd name="connsiteY6" fmla="*/ 5013452 h 6858000"/>
              <a:gd name="connsiteX7" fmla="*/ 11353896 w 12192000"/>
              <a:gd name="connsiteY7" fmla="*/ 4772252 h 6858000"/>
              <a:gd name="connsiteX8" fmla="*/ 838098 w 12192000"/>
              <a:gd name="connsiteY8" fmla="*/ 4772252 h 6858000"/>
              <a:gd name="connsiteX9" fmla="*/ 596898 w 12192000"/>
              <a:gd name="connsiteY9" fmla="*/ 5013452 h 6858000"/>
              <a:gd name="connsiteX10" fmla="*/ 596898 w 12192000"/>
              <a:gd name="connsiteY10" fmla="*/ 6858000 h 6858000"/>
              <a:gd name="connsiteX11" fmla="*/ 0 w 12192000"/>
              <a:gd name="connsiteY11" fmla="*/ 6858000 h 6858000"/>
              <a:gd name="connsiteX12" fmla="*/ 0 w 12192000"/>
              <a:gd name="connsiteY12" fmla="*/ 1727199 h 6858000"/>
              <a:gd name="connsiteX13" fmla="*/ 0 w 12192000"/>
              <a:gd name="connsiteY13" fmla="*/ 2873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287338"/>
                </a:lnTo>
                <a:lnTo>
                  <a:pt x="12192000" y="1727199"/>
                </a:lnTo>
                <a:lnTo>
                  <a:pt x="12192000" y="6858000"/>
                </a:lnTo>
                <a:lnTo>
                  <a:pt x="11595096" y="6858000"/>
                </a:lnTo>
                <a:lnTo>
                  <a:pt x="11595096" y="5013452"/>
                </a:lnTo>
                <a:cubicBezTo>
                  <a:pt x="11595096" y="4880152"/>
                  <a:pt x="11487196" y="4772252"/>
                  <a:pt x="11353896" y="4772252"/>
                </a:cubicBezTo>
                <a:lnTo>
                  <a:pt x="838098" y="4772252"/>
                </a:lnTo>
                <a:cubicBezTo>
                  <a:pt x="704798" y="4772252"/>
                  <a:pt x="596898" y="4880152"/>
                  <a:pt x="596898" y="5013452"/>
                </a:cubicBezTo>
                <a:lnTo>
                  <a:pt x="596898" y="6858000"/>
                </a:lnTo>
                <a:lnTo>
                  <a:pt x="0" y="6858000"/>
                </a:lnTo>
                <a:lnTo>
                  <a:pt x="0" y="1727199"/>
                </a:lnTo>
                <a:lnTo>
                  <a:pt x="0" y="287338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A54F2C-735A-95C8-6FBD-24629146C0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9979" y="6396211"/>
            <a:ext cx="7462481" cy="276999"/>
          </a:xfrm>
          <a:noFill/>
          <a:effectLst/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lang="en-US" sz="1799" dirty="0">
                <a:solidFill>
                  <a:schemeClr val="accent3"/>
                </a:solidFill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51E9DCD-FD63-ACCB-82C2-D2F2F5E17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9979" y="4980312"/>
            <a:ext cx="7462481" cy="1231106"/>
          </a:xfrm>
        </p:spPr>
        <p:txBody>
          <a:bodyPr wrap="square">
            <a:noAutofit/>
          </a:bodyPr>
          <a:lstStyle>
            <a:lvl1pPr>
              <a:defRPr sz="399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br>
              <a:rPr lang="en-US"/>
            </a:br>
            <a:r>
              <a:rPr lang="en-US"/>
              <a:t>2 lines max</a:t>
            </a:r>
          </a:p>
        </p:txBody>
      </p:sp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D1E21071-94A7-DE04-EBD1-425007A1A8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846" y="5286709"/>
            <a:ext cx="2337212" cy="76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86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C8187B73-FDFF-D002-430A-1BF2DB008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87338 h 6858000"/>
              <a:gd name="connsiteX3" fmla="*/ 12192000 w 12192000"/>
              <a:gd name="connsiteY3" fmla="*/ 1727199 h 6858000"/>
              <a:gd name="connsiteX4" fmla="*/ 12192000 w 12192000"/>
              <a:gd name="connsiteY4" fmla="*/ 6858000 h 6858000"/>
              <a:gd name="connsiteX5" fmla="*/ 11595096 w 12192000"/>
              <a:gd name="connsiteY5" fmla="*/ 6858000 h 6858000"/>
              <a:gd name="connsiteX6" fmla="*/ 11595096 w 12192000"/>
              <a:gd name="connsiteY6" fmla="*/ 5013452 h 6858000"/>
              <a:gd name="connsiteX7" fmla="*/ 11353896 w 12192000"/>
              <a:gd name="connsiteY7" fmla="*/ 4772252 h 6858000"/>
              <a:gd name="connsiteX8" fmla="*/ 838098 w 12192000"/>
              <a:gd name="connsiteY8" fmla="*/ 4772252 h 6858000"/>
              <a:gd name="connsiteX9" fmla="*/ 596898 w 12192000"/>
              <a:gd name="connsiteY9" fmla="*/ 5013452 h 6858000"/>
              <a:gd name="connsiteX10" fmla="*/ 596898 w 12192000"/>
              <a:gd name="connsiteY10" fmla="*/ 6858000 h 6858000"/>
              <a:gd name="connsiteX11" fmla="*/ 0 w 12192000"/>
              <a:gd name="connsiteY11" fmla="*/ 6858000 h 6858000"/>
              <a:gd name="connsiteX12" fmla="*/ 0 w 12192000"/>
              <a:gd name="connsiteY12" fmla="*/ 1727199 h 6858000"/>
              <a:gd name="connsiteX13" fmla="*/ 0 w 12192000"/>
              <a:gd name="connsiteY13" fmla="*/ 2873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287338"/>
                </a:lnTo>
                <a:lnTo>
                  <a:pt x="12192000" y="1727199"/>
                </a:lnTo>
                <a:lnTo>
                  <a:pt x="12192000" y="6858000"/>
                </a:lnTo>
                <a:lnTo>
                  <a:pt x="11595096" y="6858000"/>
                </a:lnTo>
                <a:lnTo>
                  <a:pt x="11595096" y="5013452"/>
                </a:lnTo>
                <a:cubicBezTo>
                  <a:pt x="11595096" y="4880152"/>
                  <a:pt x="11487196" y="4772252"/>
                  <a:pt x="11353896" y="4772252"/>
                </a:cubicBezTo>
                <a:lnTo>
                  <a:pt x="838098" y="4772252"/>
                </a:lnTo>
                <a:cubicBezTo>
                  <a:pt x="704798" y="4772252"/>
                  <a:pt x="596898" y="4880152"/>
                  <a:pt x="596898" y="5013452"/>
                </a:cubicBezTo>
                <a:lnTo>
                  <a:pt x="596898" y="6858000"/>
                </a:lnTo>
                <a:lnTo>
                  <a:pt x="0" y="6858000"/>
                </a:lnTo>
                <a:lnTo>
                  <a:pt x="0" y="1727199"/>
                </a:lnTo>
                <a:lnTo>
                  <a:pt x="0" y="287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A54F2C-735A-95C8-6FBD-24629146C0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29979" y="6396211"/>
            <a:ext cx="7462481" cy="276999"/>
          </a:xfrm>
          <a:noFill/>
          <a:effectLst/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lang="en-US" sz="1799" dirty="0">
                <a:solidFill>
                  <a:schemeClr val="accent3"/>
                </a:solidFill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51E9DCD-FD63-ACCB-82C2-D2F2F5E17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9979" y="4980312"/>
            <a:ext cx="7462481" cy="1231106"/>
          </a:xfrm>
        </p:spPr>
        <p:txBody>
          <a:bodyPr wrap="square">
            <a:noAutofit/>
          </a:bodyPr>
          <a:lstStyle>
            <a:lvl1pPr>
              <a:defRPr sz="39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br>
              <a:rPr lang="en-US"/>
            </a:br>
            <a:r>
              <a:rPr lang="en-US"/>
              <a:t>2 lines max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1376361E-61A2-745F-6D7F-2B7C1F881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541" y="5286708"/>
            <a:ext cx="2334517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44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7FF6A4-8FFA-6D00-1E4D-261D1B2710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1592080" cy="4778375"/>
          </a:xfrm>
          <a:custGeom>
            <a:avLst/>
            <a:gdLst>
              <a:gd name="connsiteX0" fmla="*/ 0 w 11595100"/>
              <a:gd name="connsiteY0" fmla="*/ 0 h 4778375"/>
              <a:gd name="connsiteX1" fmla="*/ 11595100 w 11595100"/>
              <a:gd name="connsiteY1" fmla="*/ 0 h 4778375"/>
              <a:gd name="connsiteX2" fmla="*/ 11595100 w 11595100"/>
              <a:gd name="connsiteY2" fmla="*/ 297815 h 4778375"/>
              <a:gd name="connsiteX3" fmla="*/ 11595100 w 11595100"/>
              <a:gd name="connsiteY3" fmla="*/ 2149711 h 4778375"/>
              <a:gd name="connsiteX4" fmla="*/ 11595100 w 11595100"/>
              <a:gd name="connsiteY4" fmla="*/ 4537175 h 4778375"/>
              <a:gd name="connsiteX5" fmla="*/ 11353900 w 11595100"/>
              <a:gd name="connsiteY5" fmla="*/ 4778375 h 4778375"/>
              <a:gd name="connsiteX6" fmla="*/ 0 w 11595100"/>
              <a:gd name="connsiteY6" fmla="*/ 4778375 h 4778375"/>
              <a:gd name="connsiteX7" fmla="*/ 0 w 11595100"/>
              <a:gd name="connsiteY7" fmla="*/ 2149711 h 4778375"/>
              <a:gd name="connsiteX8" fmla="*/ 0 w 11595100"/>
              <a:gd name="connsiteY8" fmla="*/ 297815 h 477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5100" h="4778375">
                <a:moveTo>
                  <a:pt x="0" y="0"/>
                </a:moveTo>
                <a:lnTo>
                  <a:pt x="11595100" y="0"/>
                </a:lnTo>
                <a:lnTo>
                  <a:pt x="11595100" y="297815"/>
                </a:lnTo>
                <a:lnTo>
                  <a:pt x="11595100" y="2149711"/>
                </a:lnTo>
                <a:lnTo>
                  <a:pt x="11595100" y="4537175"/>
                </a:lnTo>
                <a:cubicBezTo>
                  <a:pt x="11595100" y="4670475"/>
                  <a:pt x="11487200" y="4778375"/>
                  <a:pt x="11353900" y="4778375"/>
                </a:cubicBezTo>
                <a:lnTo>
                  <a:pt x="0" y="4778375"/>
                </a:lnTo>
                <a:lnTo>
                  <a:pt x="0" y="2149711"/>
                </a:lnTo>
                <a:lnTo>
                  <a:pt x="0" y="2978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E00F53D-0BC1-48D3-D6DC-4F5FD268FB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5444" y="4980312"/>
            <a:ext cx="8186637" cy="123110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sz="3999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br>
              <a:rPr lang="en-US"/>
            </a:br>
            <a:r>
              <a:rPr lang="en-US"/>
              <a:t>2 lines max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A54F2C-735A-95C8-6FBD-24629146C0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05444" y="6396211"/>
            <a:ext cx="8186637" cy="276999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799" dirty="0">
                <a:solidFill>
                  <a:schemeClr val="accent3"/>
                </a:solidFill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add sub-title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A768CEE9-41F0-2EDA-0271-FF8A4508DD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01" y="5286708"/>
            <a:ext cx="2334517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32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90CE73A-4498-F236-EBC4-FA2AAF10157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194768" y="0"/>
            <a:ext cx="8994057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F7574-78A3-C130-4333-5EF206163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926046" cy="4717797"/>
          </a:xfrm>
          <a:gradFill>
            <a:gsLst>
              <a:gs pos="100000">
                <a:schemeClr val="bg1">
                  <a:alpha val="0"/>
                </a:schemeClr>
              </a:gs>
              <a:gs pos="40000">
                <a:schemeClr val="bg1"/>
              </a:gs>
              <a:gs pos="35000">
                <a:schemeClr val="bg1">
                  <a:alpha val="0"/>
                </a:schemeClr>
              </a:gs>
              <a:gs pos="50000">
                <a:schemeClr val="bg1"/>
              </a:gs>
            </a:gsLst>
            <a:lin ang="0" scaled="1"/>
          </a:gradFill>
        </p:spPr>
        <p:txBody>
          <a:bodyPr vert="horz" wrap="square" lIns="594000" tIns="0" rIns="0" bIns="0" rtlCol="0" anchor="b" anchorCtr="0">
            <a:noAutofit/>
          </a:bodyPr>
          <a:lstStyle>
            <a:lvl1pPr>
              <a:defRPr lang="en-GB" sz="5998" dirty="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A54F2C-735A-95C8-6FBD-24629146C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717797"/>
            <a:ext cx="6926047" cy="2140203"/>
          </a:xfrm>
          <a:gradFill>
            <a:gsLst>
              <a:gs pos="50000">
                <a:srgbClr val="FFFFFF"/>
              </a:gs>
              <a:gs pos="100000">
                <a:schemeClr val="bg1">
                  <a:alpha val="0"/>
                </a:schemeClr>
              </a:gs>
              <a:gs pos="40000">
                <a:srgbClr val="FFFFFF"/>
              </a:gs>
              <a:gs pos="35000">
                <a:schemeClr val="bg1">
                  <a:alpha val="0"/>
                </a:schemeClr>
              </a:gs>
            </a:gsLst>
            <a:lin ang="0" scaled="1"/>
          </a:gradFill>
        </p:spPr>
        <p:txBody>
          <a:bodyPr vert="horz" wrap="square" lIns="594000" tIns="378000" rIns="0" bIns="0" rtlCol="0">
            <a:noAutofit/>
          </a:bodyPr>
          <a:lstStyle>
            <a:lvl1pPr>
              <a:defRPr lang="en-US" sz="2399" dirty="0">
                <a:solidFill>
                  <a:schemeClr val="accent2"/>
                </a:solidFill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7450C3-9748-31FF-125E-579D51428F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6743" y="1344613"/>
            <a:ext cx="2598062" cy="85335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83" b="1583"/>
            </a:stretch>
          </a:blipFill>
        </p:spPr>
        <p:txBody>
          <a:bodyPr>
            <a:noAutofit/>
          </a:bodyPr>
          <a:lstStyle>
            <a:lvl1pPr>
              <a:defRPr>
                <a:solidFill>
                  <a:schemeClr val="tx2">
                    <a:alpha val="0"/>
                  </a:schemeClr>
                </a:solidFill>
              </a:defRPr>
            </a:lvl1pPr>
            <a:lvl2pPr marL="1799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44619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Placehol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42E3A2-26B7-666C-CB72-541F57902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9606" y="0"/>
            <a:ext cx="6929220" cy="6254750"/>
          </a:xfrm>
          <a:custGeom>
            <a:avLst/>
            <a:gdLst>
              <a:gd name="connsiteX0" fmla="*/ 0 w 6931025"/>
              <a:gd name="connsiteY0" fmla="*/ 0 h 6254750"/>
              <a:gd name="connsiteX1" fmla="*/ 6931025 w 6931025"/>
              <a:gd name="connsiteY1" fmla="*/ 0 h 6254750"/>
              <a:gd name="connsiteX2" fmla="*/ 6931025 w 6931025"/>
              <a:gd name="connsiteY2" fmla="*/ 6254750 h 6254750"/>
              <a:gd name="connsiteX3" fmla="*/ 241200 w 6931025"/>
              <a:gd name="connsiteY3" fmla="*/ 6254750 h 6254750"/>
              <a:gd name="connsiteX4" fmla="*/ 0 w 6931025"/>
              <a:gd name="connsiteY4" fmla="*/ 6013550 h 625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254750">
                <a:moveTo>
                  <a:pt x="0" y="0"/>
                </a:moveTo>
                <a:lnTo>
                  <a:pt x="6931025" y="0"/>
                </a:lnTo>
                <a:lnTo>
                  <a:pt x="6931025" y="6254750"/>
                </a:lnTo>
                <a:lnTo>
                  <a:pt x="241200" y="6254750"/>
                </a:lnTo>
                <a:cubicBezTo>
                  <a:pt x="107900" y="6254750"/>
                  <a:pt x="0" y="6146850"/>
                  <a:pt x="0" y="60135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5D7BA-B4CA-5D28-F17C-F67556DD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60" y="3249885"/>
            <a:ext cx="4466061" cy="2031325"/>
          </a:xfrm>
        </p:spPr>
        <p:txBody>
          <a:bodyPr anchor="b" anchorCtr="0">
            <a:noAutofit/>
          </a:bodyPr>
          <a:lstStyle>
            <a:lvl1pPr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4728B-8F0D-6AD7-45A0-91EB06DC9E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159" y="5564700"/>
            <a:ext cx="4466061" cy="493200"/>
          </a:xfrm>
        </p:spPr>
        <p:txBody>
          <a:bodyPr wrap="square"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B2DC9A6-A31D-8D67-9D97-4ED090487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4"/>
            <a:ext cx="1259516" cy="41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58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731B-651E-5A63-E9D0-53A47D831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C86DE-7423-77B8-0AB9-D4869F278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58" y="1196975"/>
            <a:ext cx="10998735" cy="50592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866542ED-1F53-9DCC-B320-2DA9682C6A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63ECF3D-6E6E-43DB-4E14-4CC878385F55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7C0BBB6-C925-9B69-E991-EDF443F8E0A5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7B91A7A4-938F-B773-FB47-9448C8C79801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8B390213-052B-58DE-5856-57DC450D5F82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73B5A3D-7ADB-A707-8106-E57B2D7137BE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859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DB1F89-9548-E70A-9ED0-17C79123861F}"/>
              </a:ext>
            </a:extLst>
          </p:cNvPr>
          <p:cNvSpPr/>
          <p:nvPr userDrawn="1"/>
        </p:nvSpPr>
        <p:spPr>
          <a:xfrm>
            <a:off x="0" y="1"/>
            <a:ext cx="12188825" cy="1196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D8850E-8E0B-772A-6178-4964FC775888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00D75-31DC-4C83-C21C-39D81AA5D428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62B751E6-C0A7-21D0-38B8-56AF525AFF2D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5328950-2DAD-6577-51E5-781B91F73E7E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78731B-651E-5A63-E9D0-53A47D831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C86DE-7423-77B8-0AB9-D4869F278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58" y="1196975"/>
            <a:ext cx="10998735" cy="50592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866542ED-1F53-9DCC-B320-2DA9682C6A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EE72617-30ED-DDC0-D767-CFDFBF4143A6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699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731B-651E-5A63-E9D0-53A47D831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C86DE-7423-77B8-0AB9-D4869F278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58" y="1196978"/>
            <a:ext cx="10998735" cy="50577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5C5FE22-AFF0-59AB-4742-E6D94730A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63" y="6318131"/>
            <a:ext cx="1259516" cy="4137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4B5889E-1EA5-7D6F-CC70-DC30D7EDBE6A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2DB8E28-C376-CCBD-17C2-6700D716E380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00719F01-831C-8081-EC3D-18AF22839C7D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C5D53699-F801-B7AA-E5BF-E02CE5531ABD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DD3FC23-D9F9-5786-BCA1-DE24FF9F6C37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39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 bwMode="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021E6DFC-9191-4D94-A5F5-7A83237B05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 bwMode="gray">
          <a:xfrm>
            <a:off x="209550" y="12697"/>
            <a:ext cx="11979275" cy="6573557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448056" y="923544"/>
            <a:ext cx="4233672" cy="190195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en-US" sz="34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F36B01-A49B-4A9E-B276-D60D83410796}"/>
              </a:ext>
            </a:extLst>
          </p:cNvPr>
          <p:cNvGrpSpPr/>
          <p:nvPr userDrawn="1"/>
        </p:nvGrpSpPr>
        <p:grpSpPr bwMode="gray">
          <a:xfrm>
            <a:off x="446798" y="591197"/>
            <a:ext cx="587631" cy="45600"/>
            <a:chOff x="616542" y="591197"/>
            <a:chExt cx="587631" cy="45600"/>
          </a:xfrm>
        </p:grpSpPr>
        <p:sp>
          <p:nvSpPr>
            <p:cNvPr id="52" name="Google Shape;17;p2">
              <a:extLst>
                <a:ext uri="{FF2B5EF4-FFF2-40B4-BE49-F238E27FC236}">
                  <a16:creationId xmlns:a16="http://schemas.microsoft.com/office/drawing/2014/main" id="{5D3302A1-E9DC-4838-989A-68413E86B02A}"/>
                </a:ext>
              </a:extLst>
            </p:cNvPr>
            <p:cNvSpPr/>
            <p:nvPr userDrawn="1"/>
          </p:nvSpPr>
          <p:spPr bwMode="gray">
            <a:xfrm>
              <a:off x="616542" y="591197"/>
              <a:ext cx="293923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  <p:sp>
          <p:nvSpPr>
            <p:cNvPr id="53" name="Google Shape;18;p2">
              <a:extLst>
                <a:ext uri="{FF2B5EF4-FFF2-40B4-BE49-F238E27FC236}">
                  <a16:creationId xmlns:a16="http://schemas.microsoft.com/office/drawing/2014/main" id="{B5D84995-F3EE-4DC3-A8E3-F8254A23326B}"/>
                </a:ext>
              </a:extLst>
            </p:cNvPr>
            <p:cNvSpPr/>
            <p:nvPr userDrawn="1"/>
          </p:nvSpPr>
          <p:spPr bwMode="gray">
            <a:xfrm>
              <a:off x="910250" y="591197"/>
              <a:ext cx="293923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</p:grpSp>
      <p:sp>
        <p:nvSpPr>
          <p:cNvPr id="54" name="Google Shape;49;p7">
            <a:extLst>
              <a:ext uri="{FF2B5EF4-FFF2-40B4-BE49-F238E27FC236}">
                <a16:creationId xmlns:a16="http://schemas.microsoft.com/office/drawing/2014/main" id="{4771DC95-2DA9-4515-8FEA-2DE1AA50D2C7}"/>
              </a:ext>
            </a:extLst>
          </p:cNvPr>
          <p:cNvSpPr/>
          <p:nvPr userDrawn="1"/>
        </p:nvSpPr>
        <p:spPr bwMode="gray">
          <a:xfrm>
            <a:off x="0" y="6216149"/>
            <a:ext cx="12188825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 dirty="0"/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F466006E-96B1-4AD4-A9B9-84F544D50C4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56" name="Google Shape;52;p7">
            <a:extLst>
              <a:ext uri="{FF2B5EF4-FFF2-40B4-BE49-F238E27FC236}">
                <a16:creationId xmlns:a16="http://schemas.microsoft.com/office/drawing/2014/main" id="{AFCE843F-1B48-4C3C-93F6-0D539F7C7FBC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solidFill>
                  <a:srgbClr val="A1AAB1"/>
                </a:solidFill>
              </a:rPr>
              <a:t>Confidential</a:t>
            </a:r>
            <a:endParaRPr sz="800" b="1" dirty="0">
              <a:solidFill>
                <a:srgbClr val="A1AAB1"/>
              </a:solidFill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0E02DB8-7DF9-4D61-B849-4927B0A5751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 dirty="0">
                <a:solidFill>
                  <a:srgbClr val="0000C9"/>
                </a:solidFill>
              </a:rPr>
              <a:t>Breakthroughs that change patients’ lives</a:t>
            </a:r>
          </a:p>
        </p:txBody>
      </p:sp>
      <p:pic>
        <p:nvPicPr>
          <p:cNvPr id="58" name="Google Shape;53;p7">
            <a:extLst>
              <a:ext uri="{FF2B5EF4-FFF2-40B4-BE49-F238E27FC236}">
                <a16:creationId xmlns:a16="http://schemas.microsoft.com/office/drawing/2014/main" id="{CB49B02A-070A-482A-AACD-303DFF77F18F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2"/>
            <a:ext cx="914400" cy="3718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253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698DAD-28AA-8899-A9F3-B0BE8A5338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745" y="722195"/>
            <a:ext cx="10996922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B6225715-B8D3-F5DF-BD40-173D229C6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A60F4A3-5F6D-8411-4EF7-CF1B4A89D636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9A6BAF-7D18-D0C5-600C-81B27467834A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2E637E5B-4260-5580-BA01-BDC05A01701D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5333D827-1298-F65E-07CB-453BE5D49E30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6EE343-8BCD-DF97-13C9-CE8A3FEB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F4293A4-1BFA-1E82-C249-9F9A9F85A779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6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(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497671-6461-BC57-5A91-69DCC715FD7C}"/>
              </a:ext>
            </a:extLst>
          </p:cNvPr>
          <p:cNvSpPr/>
          <p:nvPr userDrawn="1"/>
        </p:nvSpPr>
        <p:spPr>
          <a:xfrm>
            <a:off x="0" y="1"/>
            <a:ext cx="12188825" cy="1196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698DAD-28AA-8899-A9F3-B0BE8A5338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445" y="723601"/>
            <a:ext cx="10996922" cy="27699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799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FB476F50-E330-619A-3C5B-1F12F1B91F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0598186-4945-DAA6-BC33-CDD0E149A989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86D04C1-C579-E81B-B8B5-B62A60F96748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58B31033-6E51-F03B-17CB-999CB1F9F9F8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85D98E39-C5FD-F869-2FBE-C21EDFC5FB6D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D611B59-2213-108F-5A16-2E419B91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2C15E-7642-8350-F874-ECEEB9EC1F20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956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698DAD-28AA-8899-A9F3-B0BE8A5338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445" y="723601"/>
            <a:ext cx="10996922" cy="27699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799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297C868-F4D6-B1CA-24E2-F0111C35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C0E02D89-A543-988D-74E3-A7A7DC47C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4"/>
            <a:ext cx="1259516" cy="41370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ADB6B6-396E-A5FE-8359-2D0078D2C8B0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9E6B95-BFC3-EAEE-6847-C50108D5E1D4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510312A5-409A-4E4C-8A7A-28015C9705EF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7CA37387-5F66-C79C-98A4-1506DD77108A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B3ECFD0-9A72-2D95-7481-A4A91B520471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8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93291E-0E01-487E-0F48-647599747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B5A11595-C5C8-1923-35F7-D206C9B29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69DB69-C1C1-38F5-2507-DE203CAD6183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FD051F-58E8-4D9D-F19F-FF0D8D2D5AB2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4C9B0FE2-9D7A-A151-0296-F7E5DD10EC76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AF9C5DF1-27D3-8236-315B-11A86501C9CA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D0802BC-71FE-57FE-4861-83384840CDF9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63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084696A-9EE8-7764-557B-147AD9F2BA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174330C-73C4-5532-5050-8DB1D410102E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26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FAAAA70-9ACD-7E52-F9E1-B0D4EBD5E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4A1C9F1-16B0-C74C-1257-F1DB14053230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31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23FE2-C62E-F5AA-2482-CD8E94460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160" y="1196978"/>
            <a:ext cx="5399267" cy="5057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8F0E3-2B79-C7FF-4FE3-714BAD70B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3487" y="1196978"/>
            <a:ext cx="5398594" cy="5057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205F3-8F01-FFAC-FB15-961C34C83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5D599A66-DA9B-1793-9194-8541F7E48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D6517DB-7BFB-4ABA-2932-68193A32F45A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43AE1F-6D5E-9073-9E6C-BABB52848622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611EF3DF-94A4-F829-A43F-400805F94C85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2329317D-6782-7603-A42D-AA474DCA703A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D55FB32-1EA9-B89B-82F9-532E4BBFEC1A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754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B50B5-DDF4-EDE5-CC60-F5E021250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158" y="1214528"/>
            <a:ext cx="5398594" cy="650081"/>
          </a:xfrm>
        </p:spPr>
        <p:txBody>
          <a:bodyPr anchor="t" anchorCtr="0">
            <a:noAutofit/>
          </a:bodyPr>
          <a:lstStyle>
            <a:lvl1pPr marL="0" indent="0">
              <a:buNone/>
              <a:defRPr sz="1799" b="1">
                <a:solidFill>
                  <a:schemeClr val="accent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152C9-75AC-8DEB-177A-5468DFFF4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158" y="2049204"/>
            <a:ext cx="5398594" cy="42054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F9D22-2408-41C9-BB8E-FF10B087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487" y="1214528"/>
            <a:ext cx="5398594" cy="650081"/>
          </a:xfrm>
        </p:spPr>
        <p:txBody>
          <a:bodyPr anchor="t" anchorCtr="0">
            <a:noAutofit/>
          </a:bodyPr>
          <a:lstStyle>
            <a:lvl1pPr marL="0" indent="0">
              <a:buNone/>
              <a:defRPr sz="1799" b="1">
                <a:solidFill>
                  <a:schemeClr val="accent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90F431-68DA-6C53-E15B-641955A835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487" y="2049204"/>
            <a:ext cx="5398594" cy="42054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A3E97-E353-4313-4447-AD5BD938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0A805FFD-F156-DA7E-3C40-0409A75CF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D95E6D-3829-DEEE-0599-FBF8B2CBDDD3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F6C8F6B-BB0C-2E65-61DF-BAFD36472E95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3ECEBC5D-8076-3A4F-2444-337C110170C3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E5D88A6B-E5E5-EE0C-6543-F7222FC95CBA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C645681-83F6-73A6-05BC-823538E2C9C9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15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A9B69-F151-5274-2ED2-39438566D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605" y="1196978"/>
            <a:ext cx="6332475" cy="505927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B3790-E312-9672-B404-422A531AB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159" y="1196979"/>
            <a:ext cx="4464479" cy="5059271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CFF30AE-3F8C-748F-3883-3380D1F4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11D4C2E6-3C09-AFAF-E174-F163150E64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83EA65D-180B-A32B-B2C7-DA5E4468707E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B7D8E2-3191-E6CF-5ABB-2A4CB006B1A1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216AED2B-0E67-FAB1-A159-3C78A05B4619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7621E69D-E398-F15B-FDEA-5F3CD93ED98B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53860CF-E6A4-B031-2536-0CE37B02D292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461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E9C3E-B552-AB03-D5C5-E14906383B5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59605" y="1196975"/>
            <a:ext cx="6332475" cy="5057775"/>
          </a:xfrm>
        </p:spPr>
        <p:txBody>
          <a:bodyPr bIns="900000" anchor="ctr" anchorCtr="0">
            <a:no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dirty="0"/>
              <a:t>Click on the computer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6A592-B90C-7F7F-D492-D232DFDBD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159" y="1196977"/>
            <a:ext cx="4466061" cy="505777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BC5B3A9-94A6-4AFC-021E-32634575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E139F576-CADD-5B1F-30D8-1448D7D3D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8013B1-2CFC-D1FB-8CF7-C7C8934A158C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31A01BA-7791-C7CE-011B-7577541637C2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894BD5DE-6038-7762-BBBF-8F9F3F4FAF6C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A78BB199-394C-EDB6-A237-2C1218BD84C6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3A441F3-88E7-346E-34E6-5F058A332AEF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1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C7C0A-2B1E-4D63-A31D-C0AAE7D8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98" y="484632"/>
            <a:ext cx="5862562" cy="8503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76E1518-8F87-4EAF-A70A-EDBC39B80C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8965" y="484631"/>
            <a:ext cx="5171803" cy="574635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D8D0EB-2835-4A48-95CE-15FF6249D712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448056" y="1450428"/>
            <a:ext cx="5861304" cy="4780554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032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574547B8-DE62-061B-E121-EC27AE315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379" b="62415"/>
          <a:stretch/>
        </p:blipFill>
        <p:spPr>
          <a:xfrm>
            <a:off x="4304179" y="1"/>
            <a:ext cx="7884646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8297-5BC9-67D7-AA28-706B413124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5158" y="5478739"/>
            <a:ext cx="7272030" cy="553998"/>
          </a:xfrm>
        </p:spPr>
        <p:txBody>
          <a:bodyPr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7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additional information here. Keep text short. Stay within the box.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67A86B-41BC-EA4B-7EB5-D540CBC51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59" y="2112734"/>
            <a:ext cx="7272030" cy="2769989"/>
          </a:xfrm>
        </p:spPr>
        <p:txBody>
          <a:bodyPr anchor="b" anchorCtr="0">
            <a:noAutofit/>
          </a:bodyPr>
          <a:lstStyle>
            <a:lvl1pPr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Statement/Divider Content </a:t>
            </a:r>
            <a:endParaRPr lang="en-GB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869ACA8-9462-5BDE-0A5B-37E41936D5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4"/>
            <a:ext cx="1259516" cy="41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85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Divider"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A7E7D2-12BA-2E07-4C4C-042660650E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96745" y="4514637"/>
            <a:ext cx="3531268" cy="1406231"/>
          </a:xfrm>
        </p:spPr>
        <p:txBody>
          <a:bodyPr wrap="square" anchor="t" anchorCtr="0">
            <a:noAutofit/>
          </a:bodyPr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additional information here.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F264D3-CA12-85D4-4BB6-8A4728E0270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95158" y="2066368"/>
            <a:ext cx="3531268" cy="1654341"/>
          </a:xfrm>
        </p:spPr>
        <p:txBody>
          <a:bodyPr anchor="ctr" anchorCtr="0">
            <a:noAutofit/>
          </a:bodyPr>
          <a:lstStyle>
            <a:lvl1pPr>
              <a:spcAft>
                <a:spcPts val="0"/>
              </a:spcAft>
              <a:defRPr sz="1659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Xx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CDF777-6BB2-1B8C-0D7D-D74628A0B5BA}"/>
              </a:ext>
            </a:extLst>
          </p:cNvPr>
          <p:cNvCxnSpPr>
            <a:cxnSpLocks/>
          </p:cNvCxnSpPr>
          <p:nvPr userDrawn="1"/>
        </p:nvCxnSpPr>
        <p:spPr>
          <a:xfrm>
            <a:off x="595158" y="4117672"/>
            <a:ext cx="167427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EA1A1180-0793-1B53-3E6C-E9AC715EE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4"/>
            <a:ext cx="1259516" cy="41370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D2D0DF1-A0BD-C891-A289-B2CAF938D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456" t="42046" r="20055" b="20370"/>
          <a:stretch/>
        </p:blipFill>
        <p:spPr>
          <a:xfrm>
            <a:off x="4326399" y="1"/>
            <a:ext cx="786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78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F46ACF5-FD9E-B3B5-63D4-298F6A99F4A9}"/>
              </a:ext>
            </a:extLst>
          </p:cNvPr>
          <p:cNvSpPr/>
          <p:nvPr userDrawn="1"/>
        </p:nvSpPr>
        <p:spPr>
          <a:xfrm>
            <a:off x="0" y="4495799"/>
            <a:ext cx="12188825" cy="2362201"/>
          </a:xfrm>
          <a:prstGeom prst="rect">
            <a:avLst/>
          </a:prstGeom>
          <a:solidFill>
            <a:schemeClr val="bg1">
              <a:lumMod val="95000"/>
            </a:schemeClr>
          </a:solidFill>
          <a:ln w="88615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799" dirty="0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739D1F62-3A03-E158-B70A-7C14E69FC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42AD0-E8AE-F083-F5FB-92F5772AE9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6810" y="4843152"/>
            <a:ext cx="9135270" cy="818966"/>
          </a:xfrm>
        </p:spPr>
        <p:txBody>
          <a:bodyPr anchor="ctr" anchorCtr="0">
            <a:noAutofit/>
          </a:bodyPr>
          <a:lstStyle>
            <a:lvl1pPr>
              <a:defRPr sz="3999">
                <a:solidFill>
                  <a:schemeClr val="tx1"/>
                </a:solidFill>
              </a:defRPr>
            </a:lvl1pPr>
          </a:lstStyle>
          <a:p>
            <a:r>
              <a:rPr lang="en-US"/>
              <a:t>Add headline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A7E7D2-12BA-2E07-4C4C-042660650E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6810" y="5780717"/>
            <a:ext cx="9135270" cy="276999"/>
          </a:xfrm>
        </p:spPr>
        <p:txBody>
          <a:bodyPr anchor="ctr" anchorCtr="0">
            <a:noAutofit/>
          </a:bodyPr>
          <a:lstStyle>
            <a:lvl1pPr>
              <a:defRPr sz="1799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F264D3-CA12-85D4-4BB6-8A4728E027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159" y="4843153"/>
            <a:ext cx="1506146" cy="1214563"/>
          </a:xfrm>
        </p:spPr>
        <p:txBody>
          <a:bodyPr anchor="ctr" anchorCtr="0">
            <a:noAutofit/>
          </a:bodyPr>
          <a:lstStyle>
            <a:lvl1pPr>
              <a:spcAft>
                <a:spcPts val="0"/>
              </a:spcAft>
              <a:defRPr sz="879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err="1"/>
              <a:t>Xx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CDF777-6BB2-1B8C-0D7D-D74628A0B5BA}"/>
              </a:ext>
            </a:extLst>
          </p:cNvPr>
          <p:cNvCxnSpPr>
            <a:cxnSpLocks/>
          </p:cNvCxnSpPr>
          <p:nvPr userDrawn="1"/>
        </p:nvCxnSpPr>
        <p:spPr>
          <a:xfrm>
            <a:off x="2269434" y="4843153"/>
            <a:ext cx="0" cy="1214563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8B75A7B-1F32-5F7F-A73D-12E16F3ED234}"/>
              </a:ext>
            </a:extLst>
          </p:cNvPr>
          <p:cNvSpPr/>
          <p:nvPr userDrawn="1"/>
        </p:nvSpPr>
        <p:spPr>
          <a:xfrm>
            <a:off x="0" y="4495798"/>
            <a:ext cx="12188825" cy="109366"/>
          </a:xfrm>
          <a:prstGeom prst="rect">
            <a:avLst/>
          </a:prstGeom>
          <a:solidFill>
            <a:schemeClr val="bg1">
              <a:lumMod val="85000"/>
            </a:schemeClr>
          </a:solidFill>
          <a:ln w="88615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799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3A78F7B-E2AC-A83B-27F8-4292AA60DE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200" y="0"/>
            <a:ext cx="12190025" cy="44964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05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with Pictur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86D3C7-5DF2-4F08-C8CE-EF6026A691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200" y="0"/>
            <a:ext cx="12190025" cy="44964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8F007E-B0A2-2D3E-F9B5-1DFEC38AF067}"/>
              </a:ext>
            </a:extLst>
          </p:cNvPr>
          <p:cNvGrpSpPr/>
          <p:nvPr userDrawn="1"/>
        </p:nvGrpSpPr>
        <p:grpSpPr>
          <a:xfrm>
            <a:off x="0" y="4495800"/>
            <a:ext cx="12188825" cy="2362201"/>
            <a:chOff x="0" y="4495798"/>
            <a:chExt cx="12192000" cy="23622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EA4266-5150-602B-6F16-BBEC7ED1432F}"/>
                </a:ext>
              </a:extLst>
            </p:cNvPr>
            <p:cNvSpPr/>
            <p:nvPr userDrawn="1"/>
          </p:nvSpPr>
          <p:spPr>
            <a:xfrm>
              <a:off x="0" y="4495798"/>
              <a:ext cx="12192000" cy="23622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 sz="1799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381EBB8-98EA-3F02-A67B-5302D59C2C84}"/>
                </a:ext>
              </a:extLst>
            </p:cNvPr>
            <p:cNvSpPr/>
            <p:nvPr userDrawn="1"/>
          </p:nvSpPr>
          <p:spPr>
            <a:xfrm>
              <a:off x="0" y="4495798"/>
              <a:ext cx="12192000" cy="109366"/>
            </a:xfrm>
            <a:prstGeom prst="rect">
              <a:avLst/>
            </a:prstGeom>
            <a:solidFill>
              <a:schemeClr val="accent2"/>
            </a:solidFill>
            <a:ln w="88615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 sz="1799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242AD0-E8AE-F083-F5FB-92F5772AE9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6810" y="4838966"/>
            <a:ext cx="9135270" cy="818966"/>
          </a:xfrm>
        </p:spPr>
        <p:txBody>
          <a:bodyPr anchor="ctr" anchorCtr="0">
            <a:noAutofit/>
          </a:bodyPr>
          <a:lstStyle>
            <a:lvl1pPr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Add headline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A7E7D2-12BA-2E07-4C4C-042660650E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6810" y="5776531"/>
            <a:ext cx="9135270" cy="276999"/>
          </a:xfrm>
        </p:spPr>
        <p:txBody>
          <a:bodyPr anchor="ctr" anchorCtr="0">
            <a:noAutofit/>
          </a:bodyPr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F264D3-CA12-85D4-4BB6-8A4728E027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159" y="4838967"/>
            <a:ext cx="1506146" cy="1214563"/>
          </a:xfrm>
        </p:spPr>
        <p:txBody>
          <a:bodyPr anchor="ctr" anchorCtr="0">
            <a:noAutofit/>
          </a:bodyPr>
          <a:lstStyle>
            <a:lvl1pPr>
              <a:spcAft>
                <a:spcPts val="0"/>
              </a:spcAft>
              <a:defRPr sz="879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err="1"/>
              <a:t>Xx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CDF777-6BB2-1B8C-0D7D-D74628A0B5BA}"/>
              </a:ext>
            </a:extLst>
          </p:cNvPr>
          <p:cNvCxnSpPr>
            <a:cxnSpLocks/>
          </p:cNvCxnSpPr>
          <p:nvPr userDrawn="1"/>
        </p:nvCxnSpPr>
        <p:spPr>
          <a:xfrm>
            <a:off x="2269434" y="4838967"/>
            <a:ext cx="0" cy="1214563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EA1A1180-0793-1B53-3E6C-E9AC715EE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4"/>
            <a:ext cx="1259516" cy="41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09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BD5891-E1EF-CAA4-5685-39FCCEE5C3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592080" cy="4495798"/>
          </a:xfrm>
          <a:custGeom>
            <a:avLst/>
            <a:gdLst>
              <a:gd name="connsiteX0" fmla="*/ 0 w 11595100"/>
              <a:gd name="connsiteY0" fmla="*/ 0 h 4495798"/>
              <a:gd name="connsiteX1" fmla="*/ 11595100 w 11595100"/>
              <a:gd name="connsiteY1" fmla="*/ 0 h 4495798"/>
              <a:gd name="connsiteX2" fmla="*/ 11595100 w 11595100"/>
              <a:gd name="connsiteY2" fmla="*/ 4254598 h 4495798"/>
              <a:gd name="connsiteX3" fmla="*/ 11353900 w 11595100"/>
              <a:gd name="connsiteY3" fmla="*/ 4495798 h 4495798"/>
              <a:gd name="connsiteX4" fmla="*/ 0 w 11595100"/>
              <a:gd name="connsiteY4" fmla="*/ 4495798 h 449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5100" h="4495798">
                <a:moveTo>
                  <a:pt x="0" y="0"/>
                </a:moveTo>
                <a:lnTo>
                  <a:pt x="11595100" y="0"/>
                </a:lnTo>
                <a:lnTo>
                  <a:pt x="11595100" y="4254598"/>
                </a:lnTo>
                <a:cubicBezTo>
                  <a:pt x="11595100" y="4387898"/>
                  <a:pt x="11487200" y="4495798"/>
                  <a:pt x="11353900" y="4495798"/>
                </a:cubicBezTo>
                <a:lnTo>
                  <a:pt x="0" y="44957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42AD0-E8AE-F083-F5FB-92F5772AE99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96745" y="4838966"/>
            <a:ext cx="8195715" cy="818966"/>
          </a:xfrm>
        </p:spPr>
        <p:txBody>
          <a:bodyPr anchor="ctr" anchorCtr="0">
            <a:noAutofit/>
          </a:bodyPr>
          <a:lstStyle>
            <a:lvl1pPr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Add headline here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A7E7D2-12BA-2E07-4C4C-042660650E7E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96745" y="5807309"/>
            <a:ext cx="8195715" cy="246221"/>
          </a:xfrm>
        </p:spPr>
        <p:txBody>
          <a:bodyPr anchor="ctr" anchorCtr="0"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0D92DDE2-048D-4482-6D3E-63DF74D37F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4"/>
            <a:ext cx="1259516" cy="41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77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E61216B-04F5-C9F1-5E9C-89925C304ED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" y="0"/>
            <a:ext cx="6924461" cy="6256250"/>
          </a:xfrm>
          <a:custGeom>
            <a:avLst/>
            <a:gdLst>
              <a:gd name="connsiteX0" fmla="*/ 0 w 6926265"/>
              <a:gd name="connsiteY0" fmla="*/ 0 h 6256250"/>
              <a:gd name="connsiteX1" fmla="*/ 6926265 w 6926265"/>
              <a:gd name="connsiteY1" fmla="*/ 0 h 6256250"/>
              <a:gd name="connsiteX2" fmla="*/ 6926265 w 6926265"/>
              <a:gd name="connsiteY2" fmla="*/ 6015050 h 6256250"/>
              <a:gd name="connsiteX3" fmla="*/ 6685065 w 6926265"/>
              <a:gd name="connsiteY3" fmla="*/ 6256250 h 6256250"/>
              <a:gd name="connsiteX4" fmla="*/ 0 w 6926265"/>
              <a:gd name="connsiteY4" fmla="*/ 6256250 h 625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6265" h="6256250">
                <a:moveTo>
                  <a:pt x="0" y="0"/>
                </a:moveTo>
                <a:lnTo>
                  <a:pt x="6926265" y="0"/>
                </a:lnTo>
                <a:lnTo>
                  <a:pt x="6926265" y="6015050"/>
                </a:lnTo>
                <a:cubicBezTo>
                  <a:pt x="6926265" y="6148350"/>
                  <a:pt x="6818365" y="6256250"/>
                  <a:pt x="6685065" y="6256250"/>
                </a:cubicBezTo>
                <a:lnTo>
                  <a:pt x="0" y="6256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1626182-B45B-D9B2-10A8-77564BDF8E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7608" y="1344613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2F695B-48D6-57F0-F05D-B8BBE28A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432" y="287338"/>
            <a:ext cx="4467648" cy="910303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F99D4764-BD55-D6A9-6F67-095C893AD3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27608" y="2182641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543C33E3-B34E-E6F6-5F9E-047DB0CF3A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27608" y="3020669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D8C6AF7C-C4E4-DC1C-17B4-0852849BBF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27608" y="3858697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FD049D-7291-D1F5-44D0-48A9D795BD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27608" y="4696725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EDCBA791-8026-BA19-B8F3-7C6C1F96CF8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27608" y="5534751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04E5609-E269-D126-B11E-275BA81D93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57639" y="1344613"/>
            <a:ext cx="3533446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tx2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301E936-3A78-7791-C571-F9DCB15A9DB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062400" y="2182641"/>
            <a:ext cx="3529681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tx2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1DEE0828-E164-9A63-6B98-BEB7B294D70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062400" y="3020669"/>
            <a:ext cx="3529681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tx2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35B82159-2000-F63E-8F28-7A49A15874B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062400" y="3858697"/>
            <a:ext cx="3529681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tx2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E88FE9FE-9730-C55D-F689-A0019CC55DB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62400" y="4696725"/>
            <a:ext cx="3529681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tx2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C4601550-38DE-2556-1CA8-CD5D3F65EBD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62400" y="5534751"/>
            <a:ext cx="3529681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tx2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51E3E3-CD7F-396A-52AB-4829AD00239B}"/>
              </a:ext>
            </a:extLst>
          </p:cNvPr>
          <p:cNvCxnSpPr/>
          <p:nvPr userDrawn="1"/>
        </p:nvCxnSpPr>
        <p:spPr>
          <a:xfrm>
            <a:off x="595159" y="6794916"/>
            <a:ext cx="10996922" cy="0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F9549045-DA23-95DD-757E-FD6F9A9087FC}"/>
              </a:ext>
            </a:extLst>
          </p:cNvPr>
          <p:cNvSpPr/>
          <p:nvPr userDrawn="1"/>
        </p:nvSpPr>
        <p:spPr>
          <a:xfrm rot="16200000">
            <a:off x="11874522" y="430235"/>
            <a:ext cx="457200" cy="171405"/>
          </a:xfrm>
          <a:prstGeom prst="round2SameRect">
            <a:avLst>
              <a:gd name="adj1" fmla="val 35186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 dirty="0"/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B108540E-0A21-5764-4AE1-49AA04B60A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C3310B9-55F7-9D13-534B-F56D2E9D63CF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824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E61216B-04F5-C9F1-5E9C-89925C304ED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" y="0"/>
            <a:ext cx="6924461" cy="6256250"/>
          </a:xfrm>
          <a:custGeom>
            <a:avLst/>
            <a:gdLst>
              <a:gd name="connsiteX0" fmla="*/ 0 w 6926265"/>
              <a:gd name="connsiteY0" fmla="*/ 0 h 6256250"/>
              <a:gd name="connsiteX1" fmla="*/ 6926265 w 6926265"/>
              <a:gd name="connsiteY1" fmla="*/ 0 h 6256250"/>
              <a:gd name="connsiteX2" fmla="*/ 6926265 w 6926265"/>
              <a:gd name="connsiteY2" fmla="*/ 6015050 h 6256250"/>
              <a:gd name="connsiteX3" fmla="*/ 6685065 w 6926265"/>
              <a:gd name="connsiteY3" fmla="*/ 6256250 h 6256250"/>
              <a:gd name="connsiteX4" fmla="*/ 0 w 6926265"/>
              <a:gd name="connsiteY4" fmla="*/ 6256250 h 625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6265" h="6256250">
                <a:moveTo>
                  <a:pt x="0" y="0"/>
                </a:moveTo>
                <a:lnTo>
                  <a:pt x="6926265" y="0"/>
                </a:lnTo>
                <a:lnTo>
                  <a:pt x="6926265" y="6015050"/>
                </a:lnTo>
                <a:cubicBezTo>
                  <a:pt x="6926265" y="6148350"/>
                  <a:pt x="6818365" y="6256250"/>
                  <a:pt x="6685065" y="6256250"/>
                </a:cubicBezTo>
                <a:lnTo>
                  <a:pt x="0" y="6256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1626182-B45B-D9B2-10A8-77564BDF8E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7608" y="1344613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2F695B-48D6-57F0-F05D-B8BBE28A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432" y="287338"/>
            <a:ext cx="4467648" cy="910303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F99D4764-BD55-D6A9-6F67-095C893AD3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27608" y="2182641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543C33E3-B34E-E6F6-5F9E-047DB0CF3A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27608" y="3020669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D8C6AF7C-C4E4-DC1C-17B4-0852849BBF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27608" y="3858697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FD049D-7291-D1F5-44D0-48A9D795BD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27608" y="4696725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EDCBA791-8026-BA19-B8F3-7C6C1F96CF8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27608" y="5534751"/>
            <a:ext cx="734821" cy="720000"/>
          </a:xfrm>
        </p:spPr>
        <p:txBody>
          <a:bodyPr anchor="ctr" anchorCtr="0">
            <a:noAutofit/>
          </a:bodyPr>
          <a:lstStyle>
            <a:lvl1pPr marL="0" algn="l" defTabSz="914126" rtl="0" eaLnBrk="1" latinLnBrk="0" hangingPunct="1">
              <a:spcAft>
                <a:spcPts val="0"/>
              </a:spcAft>
              <a:defRPr lang="en-US" sz="3199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algn="l" defTabSz="914126" rtl="0" eaLnBrk="1" latinLnBrk="0" hangingPunct="1">
              <a:defRPr lang="en-GB" sz="3199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err="1"/>
              <a:t>Xx</a:t>
            </a:r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04E5609-E269-D126-B11E-275BA81D93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57639" y="1344613"/>
            <a:ext cx="3533446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bg1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301E936-3A78-7791-C571-F9DCB15A9DB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062400" y="2182641"/>
            <a:ext cx="3529681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bg1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1DEE0828-E164-9A63-6B98-BEB7B294D70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062400" y="3020669"/>
            <a:ext cx="3529681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bg1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35B82159-2000-F63E-8F28-7A49A15874B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062400" y="3858697"/>
            <a:ext cx="3529681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bg1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E88FE9FE-9730-C55D-F689-A0019CC55DB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62400" y="4696725"/>
            <a:ext cx="3529681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bg1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C4601550-38DE-2556-1CA8-CD5D3F65EBD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62400" y="5534751"/>
            <a:ext cx="3529681" cy="720000"/>
          </a:xfrm>
        </p:spPr>
        <p:txBody>
          <a:bodyPr anchor="ctr" anchorCtr="0"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799">
                <a:solidFill>
                  <a:schemeClr val="bg1"/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section here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2 lines max</a:t>
            </a:r>
          </a:p>
        </p:txBody>
      </p:sp>
      <p:pic>
        <p:nvPicPr>
          <p:cNvPr id="2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D82D12AA-44CC-5D00-6C59-24AED8221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A3C1AC-9060-65F3-3B84-935FF26F961F}"/>
              </a:ext>
            </a:extLst>
          </p:cNvPr>
          <p:cNvGrpSpPr/>
          <p:nvPr userDrawn="1"/>
        </p:nvGrpSpPr>
        <p:grpSpPr>
          <a:xfrm>
            <a:off x="595158" y="287338"/>
            <a:ext cx="11593667" cy="6507578"/>
            <a:chOff x="595313" y="287338"/>
            <a:chExt cx="11596687" cy="650757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110AFAC-DE61-9FB0-17F8-1AC189081C48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7A3FEB4B-B304-A289-C258-C4E6EF78350E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DF4C52B-0561-42E0-3555-2085ECCBFC91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26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DF7F0F3-09C5-CC76-0599-D5686317A70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05579" y="1196977"/>
            <a:ext cx="8783247" cy="5057775"/>
          </a:xfrm>
          <a:custGeom>
            <a:avLst/>
            <a:gdLst>
              <a:gd name="connsiteX0" fmla="*/ 0 w 8785535"/>
              <a:gd name="connsiteY0" fmla="*/ 0 h 5057775"/>
              <a:gd name="connsiteX1" fmla="*/ 8785535 w 8785535"/>
              <a:gd name="connsiteY1" fmla="*/ 0 h 5057775"/>
              <a:gd name="connsiteX2" fmla="*/ 8785535 w 8785535"/>
              <a:gd name="connsiteY2" fmla="*/ 5056225 h 5057775"/>
              <a:gd name="connsiteX3" fmla="*/ 6931025 w 8785535"/>
              <a:gd name="connsiteY3" fmla="*/ 5056225 h 5057775"/>
              <a:gd name="connsiteX4" fmla="*/ 241200 w 8785535"/>
              <a:gd name="connsiteY4" fmla="*/ 5057775 h 5057775"/>
              <a:gd name="connsiteX5" fmla="*/ 0 w 8785535"/>
              <a:gd name="connsiteY5" fmla="*/ 4816575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5535" h="5057775">
                <a:moveTo>
                  <a:pt x="0" y="0"/>
                </a:moveTo>
                <a:lnTo>
                  <a:pt x="8785535" y="0"/>
                </a:lnTo>
                <a:lnTo>
                  <a:pt x="8785535" y="5056225"/>
                </a:lnTo>
                <a:lnTo>
                  <a:pt x="6931025" y="5056225"/>
                </a:lnTo>
                <a:lnTo>
                  <a:pt x="241200" y="5057775"/>
                </a:lnTo>
                <a:cubicBezTo>
                  <a:pt x="107900" y="5057775"/>
                  <a:pt x="0" y="4949875"/>
                  <a:pt x="0" y="48165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3E6E3848-2A77-4B6E-3116-FF3606431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5C13062-8CB7-C247-9EFC-B8DA2DE0199F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E6AB119-1036-279E-1B16-B0AFC3EB766F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D498C2F7-61DE-5AE3-9E37-EF8983F06E04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73D13EF8-D35F-93B8-7CA0-C08D1E4551C9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A1FC9D11-E229-4CE0-D897-C0BC7C52D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4754565-E9A7-C256-E5B1-D1007B58DDE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5158" y="723601"/>
            <a:ext cx="10998735" cy="276999"/>
          </a:xfrm>
        </p:spPr>
        <p:txBody>
          <a:bodyPr>
            <a:noAutofit/>
          </a:bodyPr>
          <a:lstStyle>
            <a:lvl1pPr>
              <a:defRPr lang="en-GB" sz="1799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07613C-E7DD-7BF1-4DB6-0D64910431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5158" y="1196976"/>
            <a:ext cx="2599648" cy="5057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37E595D-B072-29B1-4CED-D4A30285FA3B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799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Small (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2E1F65-08B5-E9DC-4B29-4CEC01B8B90B}"/>
              </a:ext>
            </a:extLst>
          </p:cNvPr>
          <p:cNvSpPr/>
          <p:nvPr userDrawn="1"/>
        </p:nvSpPr>
        <p:spPr>
          <a:xfrm>
            <a:off x="0" y="1"/>
            <a:ext cx="12188825" cy="1196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BDE9A8-E744-27A1-3250-9A18B4EBAA92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9F2A58-4D28-ACA3-E9C7-57FF46864526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079E7018-C9CA-FD6A-D326-C20CE72F9C3E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2" name="Rectangle: Top Corners Rounded 1">
              <a:extLst>
                <a:ext uri="{FF2B5EF4-FFF2-40B4-BE49-F238E27FC236}">
                  <a16:creationId xmlns:a16="http://schemas.microsoft.com/office/drawing/2014/main" id="{A4F0955A-E0C2-70BB-83D1-2E6EBF93B236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C12EB0E-EFBF-6326-A7A5-6F5C9887FA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05579" y="1196977"/>
            <a:ext cx="8783247" cy="5057775"/>
          </a:xfrm>
          <a:custGeom>
            <a:avLst/>
            <a:gdLst>
              <a:gd name="connsiteX0" fmla="*/ 0 w 8785535"/>
              <a:gd name="connsiteY0" fmla="*/ 0 h 5057775"/>
              <a:gd name="connsiteX1" fmla="*/ 8785535 w 8785535"/>
              <a:gd name="connsiteY1" fmla="*/ 0 h 5057775"/>
              <a:gd name="connsiteX2" fmla="*/ 8785535 w 8785535"/>
              <a:gd name="connsiteY2" fmla="*/ 5056225 h 5057775"/>
              <a:gd name="connsiteX3" fmla="*/ 6931025 w 8785535"/>
              <a:gd name="connsiteY3" fmla="*/ 5056225 h 5057775"/>
              <a:gd name="connsiteX4" fmla="*/ 241200 w 8785535"/>
              <a:gd name="connsiteY4" fmla="*/ 5057775 h 5057775"/>
              <a:gd name="connsiteX5" fmla="*/ 0 w 8785535"/>
              <a:gd name="connsiteY5" fmla="*/ 4816575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5535" h="5057775">
                <a:moveTo>
                  <a:pt x="0" y="0"/>
                </a:moveTo>
                <a:lnTo>
                  <a:pt x="8785535" y="0"/>
                </a:lnTo>
                <a:lnTo>
                  <a:pt x="8785535" y="5056225"/>
                </a:lnTo>
                <a:lnTo>
                  <a:pt x="6931025" y="5056225"/>
                </a:lnTo>
                <a:lnTo>
                  <a:pt x="241200" y="5057775"/>
                </a:lnTo>
                <a:cubicBezTo>
                  <a:pt x="107900" y="5057775"/>
                  <a:pt x="0" y="4949875"/>
                  <a:pt x="0" y="48165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3E6E3848-2A77-4B6E-3116-FF3606431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0341E605-2AEB-1574-121F-19F472DE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B486E-C6FF-1CC7-91E5-122D7CE0ACF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7444" y="723601"/>
            <a:ext cx="10998735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2819D2-5D6F-5FC5-D9F2-8D83951B1F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6745" y="1385422"/>
            <a:ext cx="2598061" cy="48693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D27FB7-AA97-0933-4817-DBF89D71A025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4697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Content Sma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DF7F0F3-09C5-CC76-0599-D5686317A70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05579" y="1196977"/>
            <a:ext cx="8783247" cy="5057775"/>
          </a:xfrm>
          <a:custGeom>
            <a:avLst/>
            <a:gdLst>
              <a:gd name="connsiteX0" fmla="*/ 0 w 8785535"/>
              <a:gd name="connsiteY0" fmla="*/ 0 h 5057775"/>
              <a:gd name="connsiteX1" fmla="*/ 8785535 w 8785535"/>
              <a:gd name="connsiteY1" fmla="*/ 0 h 5057775"/>
              <a:gd name="connsiteX2" fmla="*/ 8785535 w 8785535"/>
              <a:gd name="connsiteY2" fmla="*/ 5056225 h 5057775"/>
              <a:gd name="connsiteX3" fmla="*/ 6931025 w 8785535"/>
              <a:gd name="connsiteY3" fmla="*/ 5056225 h 5057775"/>
              <a:gd name="connsiteX4" fmla="*/ 241200 w 8785535"/>
              <a:gd name="connsiteY4" fmla="*/ 5057775 h 5057775"/>
              <a:gd name="connsiteX5" fmla="*/ 0 w 8785535"/>
              <a:gd name="connsiteY5" fmla="*/ 4816575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5535" h="5057775">
                <a:moveTo>
                  <a:pt x="0" y="0"/>
                </a:moveTo>
                <a:lnTo>
                  <a:pt x="8785535" y="0"/>
                </a:lnTo>
                <a:lnTo>
                  <a:pt x="8785535" y="5056225"/>
                </a:lnTo>
                <a:lnTo>
                  <a:pt x="6931025" y="5056225"/>
                </a:lnTo>
                <a:lnTo>
                  <a:pt x="241200" y="5057775"/>
                </a:lnTo>
                <a:cubicBezTo>
                  <a:pt x="107900" y="5057775"/>
                  <a:pt x="0" y="4949875"/>
                  <a:pt x="0" y="48165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FC9D11-E229-4CE0-D897-C0BC7C52D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4CCAB4C-2361-904B-2E4E-DEA31B816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A63216-6C5F-188A-7A80-3C1C8CD166DC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FBEC48B-66D4-9B89-C7BC-DFE37D728B8C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DAA7D5AE-B20D-B1EF-0C23-9758F5CE2A70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2" name="Rectangle: Top Corners Rounded 1">
              <a:extLst>
                <a:ext uri="{FF2B5EF4-FFF2-40B4-BE49-F238E27FC236}">
                  <a16:creationId xmlns:a16="http://schemas.microsoft.com/office/drawing/2014/main" id="{95C71508-59AC-CF3D-7DC1-D25312EF6D14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9EA8D-2692-F5AA-0838-C752A5D0E28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7444" y="723601"/>
            <a:ext cx="10998735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41E46D-C407-2DBD-F0C6-C5EFA1C081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5158" y="1196976"/>
            <a:ext cx="2599648" cy="5057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EEED3D9-4AE3-CF52-F2A8-049CD47EFDEB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3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C7C0A-2B1E-4D63-A31D-C0AAE7D8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98" y="484632"/>
            <a:ext cx="5862562" cy="8503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D8D0EB-2835-4A48-95CE-15FF6249D712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448056" y="1450428"/>
            <a:ext cx="11305794" cy="4780554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10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C3AEAC-8F16-52D5-4630-2BD854B21CA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59605" y="0"/>
            <a:ext cx="6929220" cy="6254750"/>
          </a:xfrm>
          <a:custGeom>
            <a:avLst/>
            <a:gdLst>
              <a:gd name="connsiteX0" fmla="*/ 0 w 6931025"/>
              <a:gd name="connsiteY0" fmla="*/ 0 h 6254750"/>
              <a:gd name="connsiteX1" fmla="*/ 6931025 w 6931025"/>
              <a:gd name="connsiteY1" fmla="*/ 0 h 6254750"/>
              <a:gd name="connsiteX2" fmla="*/ 6931025 w 6931025"/>
              <a:gd name="connsiteY2" fmla="*/ 6254750 h 6254750"/>
              <a:gd name="connsiteX3" fmla="*/ 241200 w 6931025"/>
              <a:gd name="connsiteY3" fmla="*/ 6254750 h 6254750"/>
              <a:gd name="connsiteX4" fmla="*/ 0 w 6931025"/>
              <a:gd name="connsiteY4" fmla="*/ 6013550 h 625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254750">
                <a:moveTo>
                  <a:pt x="0" y="0"/>
                </a:moveTo>
                <a:lnTo>
                  <a:pt x="6931025" y="0"/>
                </a:lnTo>
                <a:lnTo>
                  <a:pt x="6931025" y="6254750"/>
                </a:lnTo>
                <a:lnTo>
                  <a:pt x="241200" y="6254750"/>
                </a:lnTo>
                <a:cubicBezTo>
                  <a:pt x="107900" y="6254750"/>
                  <a:pt x="0" y="6146850"/>
                  <a:pt x="0" y="60135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57F94C-2278-81C7-A14C-FA88D534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287338"/>
            <a:ext cx="4466062" cy="909637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3E6E3848-2A77-4B6E-3116-FF3606431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5C13062-8CB7-C247-9EFC-B8DA2DE0199F}"/>
              </a:ext>
            </a:extLst>
          </p:cNvPr>
          <p:cNvGrpSpPr/>
          <p:nvPr userDrawn="1"/>
        </p:nvGrpSpPr>
        <p:grpSpPr>
          <a:xfrm>
            <a:off x="0" y="287338"/>
            <a:ext cx="11592080" cy="6507578"/>
            <a:chOff x="0" y="287338"/>
            <a:chExt cx="11595100" cy="650757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E6AB119-1036-279E-1B16-B0AFC3EB766F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D498C2F7-61DE-5AE3-9E37-EF8983F06E04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E510E6-A51E-EF5A-607C-4C1EBBE9AC5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6745" y="1383950"/>
            <a:ext cx="4464475" cy="487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16C62-E3F6-7E56-702B-229B209EB368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10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Medium(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CB6489-830E-558E-DC60-5E2E0460DCFC}"/>
              </a:ext>
            </a:extLst>
          </p:cNvPr>
          <p:cNvSpPr/>
          <p:nvPr userDrawn="1"/>
        </p:nvSpPr>
        <p:spPr>
          <a:xfrm>
            <a:off x="0" y="1"/>
            <a:ext cx="12188825" cy="1196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F90CEA-2A67-1A62-334B-A7B3E2330A74}"/>
              </a:ext>
            </a:extLst>
          </p:cNvPr>
          <p:cNvGrpSpPr/>
          <p:nvPr userDrawn="1"/>
        </p:nvGrpSpPr>
        <p:grpSpPr>
          <a:xfrm>
            <a:off x="0" y="287338"/>
            <a:ext cx="11592080" cy="6507578"/>
            <a:chOff x="0" y="287338"/>
            <a:chExt cx="11595100" cy="650757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C7BECDA-0A95-5AC1-D950-6CD0362328DE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6922DAF2-9940-10B3-F314-96CA9AF50A1D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C3AEAC-8F16-52D5-4630-2BD854B21CA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59605" y="0"/>
            <a:ext cx="6929220" cy="6254750"/>
          </a:xfrm>
          <a:custGeom>
            <a:avLst/>
            <a:gdLst>
              <a:gd name="connsiteX0" fmla="*/ 0 w 6931025"/>
              <a:gd name="connsiteY0" fmla="*/ 0 h 6254750"/>
              <a:gd name="connsiteX1" fmla="*/ 6931025 w 6931025"/>
              <a:gd name="connsiteY1" fmla="*/ 0 h 6254750"/>
              <a:gd name="connsiteX2" fmla="*/ 6931025 w 6931025"/>
              <a:gd name="connsiteY2" fmla="*/ 6254750 h 6254750"/>
              <a:gd name="connsiteX3" fmla="*/ 241200 w 6931025"/>
              <a:gd name="connsiteY3" fmla="*/ 6254750 h 6254750"/>
              <a:gd name="connsiteX4" fmla="*/ 0 w 6931025"/>
              <a:gd name="connsiteY4" fmla="*/ 6013550 h 625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254750">
                <a:moveTo>
                  <a:pt x="0" y="0"/>
                </a:moveTo>
                <a:lnTo>
                  <a:pt x="6931025" y="0"/>
                </a:lnTo>
                <a:lnTo>
                  <a:pt x="6931025" y="6254750"/>
                </a:lnTo>
                <a:lnTo>
                  <a:pt x="241200" y="6254750"/>
                </a:lnTo>
                <a:cubicBezTo>
                  <a:pt x="107900" y="6254750"/>
                  <a:pt x="0" y="6146850"/>
                  <a:pt x="0" y="60135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57F94C-2278-81C7-A14C-FA88D534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287338"/>
            <a:ext cx="4466062" cy="90963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3E6E3848-2A77-4B6E-3116-FF3606431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B14EB-1CBD-9E6C-F2AF-DA5F3BAA52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6745" y="1383950"/>
            <a:ext cx="4464475" cy="487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612C4D1-B239-20E3-DD6F-3857B1BEF046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303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Medium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A02D92-FDAC-16C8-F776-0B090E7F44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59606" y="0"/>
            <a:ext cx="6929220" cy="6254750"/>
          </a:xfrm>
          <a:custGeom>
            <a:avLst/>
            <a:gdLst>
              <a:gd name="connsiteX0" fmla="*/ 0 w 6931025"/>
              <a:gd name="connsiteY0" fmla="*/ 0 h 6254750"/>
              <a:gd name="connsiteX1" fmla="*/ 6931025 w 6931025"/>
              <a:gd name="connsiteY1" fmla="*/ 0 h 6254750"/>
              <a:gd name="connsiteX2" fmla="*/ 6931025 w 6931025"/>
              <a:gd name="connsiteY2" fmla="*/ 6254750 h 6254750"/>
              <a:gd name="connsiteX3" fmla="*/ 241200 w 6931025"/>
              <a:gd name="connsiteY3" fmla="*/ 6254750 h 6254750"/>
              <a:gd name="connsiteX4" fmla="*/ 0 w 6931025"/>
              <a:gd name="connsiteY4" fmla="*/ 6013550 h 625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254750">
                <a:moveTo>
                  <a:pt x="0" y="0"/>
                </a:moveTo>
                <a:lnTo>
                  <a:pt x="6931025" y="0"/>
                </a:lnTo>
                <a:lnTo>
                  <a:pt x="6931025" y="6254750"/>
                </a:lnTo>
                <a:lnTo>
                  <a:pt x="241200" y="6254750"/>
                </a:lnTo>
                <a:cubicBezTo>
                  <a:pt x="107900" y="6254750"/>
                  <a:pt x="0" y="6146850"/>
                  <a:pt x="0" y="60135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31AC29-C550-45DF-0978-9DCC1B6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287338"/>
            <a:ext cx="4466062" cy="90963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3" name="Picture 22" descr="Text&#10;&#10;Description automatically generated with medium confidence">
            <a:extLst>
              <a:ext uri="{FF2B5EF4-FFF2-40B4-BE49-F238E27FC236}">
                <a16:creationId xmlns:a16="http://schemas.microsoft.com/office/drawing/2014/main" id="{FF041405-9714-3CD0-699B-AF1503A9B1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5A27680-AD91-01DA-805D-674C4DC9E28A}"/>
              </a:ext>
            </a:extLst>
          </p:cNvPr>
          <p:cNvGrpSpPr/>
          <p:nvPr userDrawn="1"/>
        </p:nvGrpSpPr>
        <p:grpSpPr>
          <a:xfrm>
            <a:off x="0" y="287338"/>
            <a:ext cx="11592080" cy="6507578"/>
            <a:chOff x="0" y="287338"/>
            <a:chExt cx="11595100" cy="650757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7056F69-8E55-DF83-A8A4-E6C38903EF7E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67E521AB-E2A1-8A2D-AE45-61FE11678B68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CBBFB3-EDF6-3797-5069-2EA2C8023F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6745" y="1383950"/>
            <a:ext cx="4464475" cy="487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6E0091A-5A8C-AC79-B92D-A0B07A8EA591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89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DD6A5B-7EB7-1D80-B044-E0875E9DC6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7639" y="0"/>
            <a:ext cx="4131186" cy="6254750"/>
          </a:xfrm>
          <a:custGeom>
            <a:avLst/>
            <a:gdLst>
              <a:gd name="connsiteX0" fmla="*/ 0 w 4132262"/>
              <a:gd name="connsiteY0" fmla="*/ 0 h 6254750"/>
              <a:gd name="connsiteX1" fmla="*/ 4132262 w 4132262"/>
              <a:gd name="connsiteY1" fmla="*/ 0 h 6254750"/>
              <a:gd name="connsiteX2" fmla="*/ 4132262 w 4132262"/>
              <a:gd name="connsiteY2" fmla="*/ 6254750 h 6254750"/>
              <a:gd name="connsiteX3" fmla="*/ 241200 w 4132262"/>
              <a:gd name="connsiteY3" fmla="*/ 6254750 h 6254750"/>
              <a:gd name="connsiteX4" fmla="*/ 0 w 4132262"/>
              <a:gd name="connsiteY4" fmla="*/ 6013550 h 625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262" h="6254750">
                <a:moveTo>
                  <a:pt x="0" y="0"/>
                </a:moveTo>
                <a:lnTo>
                  <a:pt x="4132262" y="0"/>
                </a:lnTo>
                <a:lnTo>
                  <a:pt x="4132262" y="6254750"/>
                </a:lnTo>
                <a:lnTo>
                  <a:pt x="241200" y="6254750"/>
                </a:lnTo>
                <a:cubicBezTo>
                  <a:pt x="107900" y="6254750"/>
                  <a:pt x="0" y="6146850"/>
                  <a:pt x="0" y="60135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3E6E3848-2A77-4B6E-3116-FF3606431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5C13062-8CB7-C247-9EFC-B8DA2DE0199F}"/>
              </a:ext>
            </a:extLst>
          </p:cNvPr>
          <p:cNvGrpSpPr/>
          <p:nvPr userDrawn="1"/>
        </p:nvGrpSpPr>
        <p:grpSpPr>
          <a:xfrm>
            <a:off x="0" y="287338"/>
            <a:ext cx="11592080" cy="6507578"/>
            <a:chOff x="0" y="287338"/>
            <a:chExt cx="11595100" cy="650757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E6AB119-1036-279E-1B16-B0AFC3EB766F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D498C2F7-61DE-5AE3-9E37-EF8983F06E04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AB77862-A7FD-7C8B-E409-93AB8970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287339"/>
            <a:ext cx="7264095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8B1A16-410E-FC3F-BFA4-CCDFBA2157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6745" y="723601"/>
            <a:ext cx="7262508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4FC226-C530-6037-0808-980454D09D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6745" y="1196976"/>
            <a:ext cx="7262508" cy="5057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F2278E4-B257-B94D-AB6B-1D2BE0614445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47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Large (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0B1A24-7766-B203-FBE7-7AFFC63D148C}"/>
              </a:ext>
            </a:extLst>
          </p:cNvPr>
          <p:cNvSpPr/>
          <p:nvPr userDrawn="1"/>
        </p:nvSpPr>
        <p:spPr>
          <a:xfrm>
            <a:off x="0" y="1"/>
            <a:ext cx="12188825" cy="1196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619237-A3EF-DB7C-85E0-9483421C98A5}"/>
              </a:ext>
            </a:extLst>
          </p:cNvPr>
          <p:cNvGrpSpPr/>
          <p:nvPr userDrawn="1"/>
        </p:nvGrpSpPr>
        <p:grpSpPr>
          <a:xfrm>
            <a:off x="0" y="287338"/>
            <a:ext cx="11592080" cy="6507578"/>
            <a:chOff x="0" y="287338"/>
            <a:chExt cx="11595100" cy="650757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171E73-568F-56EA-C652-1432359D47ED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51C8F742-20F8-519A-D9C4-2153D4FEBE54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DD6A5B-7EB7-1D80-B044-E0875E9DC6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7639" y="0"/>
            <a:ext cx="4131186" cy="6254750"/>
          </a:xfrm>
          <a:custGeom>
            <a:avLst/>
            <a:gdLst>
              <a:gd name="connsiteX0" fmla="*/ 0 w 4132262"/>
              <a:gd name="connsiteY0" fmla="*/ 0 h 6254750"/>
              <a:gd name="connsiteX1" fmla="*/ 4132262 w 4132262"/>
              <a:gd name="connsiteY1" fmla="*/ 0 h 6254750"/>
              <a:gd name="connsiteX2" fmla="*/ 4132262 w 4132262"/>
              <a:gd name="connsiteY2" fmla="*/ 6254750 h 6254750"/>
              <a:gd name="connsiteX3" fmla="*/ 241200 w 4132262"/>
              <a:gd name="connsiteY3" fmla="*/ 6254750 h 6254750"/>
              <a:gd name="connsiteX4" fmla="*/ 0 w 4132262"/>
              <a:gd name="connsiteY4" fmla="*/ 6013550 h 625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262" h="6254750">
                <a:moveTo>
                  <a:pt x="0" y="0"/>
                </a:moveTo>
                <a:lnTo>
                  <a:pt x="4132262" y="0"/>
                </a:lnTo>
                <a:lnTo>
                  <a:pt x="4132262" y="6254750"/>
                </a:lnTo>
                <a:lnTo>
                  <a:pt x="241200" y="6254750"/>
                </a:lnTo>
                <a:cubicBezTo>
                  <a:pt x="107900" y="6254750"/>
                  <a:pt x="0" y="6146850"/>
                  <a:pt x="0" y="60135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3E6E3848-2A77-4B6E-3116-FF3606431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AB77862-A7FD-7C8B-E409-93AB8970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287339"/>
            <a:ext cx="7264095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8B1A16-410E-FC3F-BFA4-CCDFBA2157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6745" y="723601"/>
            <a:ext cx="7262508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2E2CD-DAF3-CA2F-B212-9463E4204B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6745" y="1383950"/>
            <a:ext cx="7262508" cy="487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9AD5500-9414-F1A9-252B-76BFA2E13A90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697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Larg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DD6A5B-7EB7-1D80-B044-E0875E9DC6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7639" y="0"/>
            <a:ext cx="4131186" cy="6254750"/>
          </a:xfrm>
          <a:custGeom>
            <a:avLst/>
            <a:gdLst>
              <a:gd name="connsiteX0" fmla="*/ 0 w 4132262"/>
              <a:gd name="connsiteY0" fmla="*/ 0 h 6254750"/>
              <a:gd name="connsiteX1" fmla="*/ 4132262 w 4132262"/>
              <a:gd name="connsiteY1" fmla="*/ 0 h 6254750"/>
              <a:gd name="connsiteX2" fmla="*/ 4132262 w 4132262"/>
              <a:gd name="connsiteY2" fmla="*/ 6254750 h 6254750"/>
              <a:gd name="connsiteX3" fmla="*/ 241200 w 4132262"/>
              <a:gd name="connsiteY3" fmla="*/ 6254750 h 6254750"/>
              <a:gd name="connsiteX4" fmla="*/ 0 w 4132262"/>
              <a:gd name="connsiteY4" fmla="*/ 6013550 h 625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262" h="6254750">
                <a:moveTo>
                  <a:pt x="0" y="0"/>
                </a:moveTo>
                <a:lnTo>
                  <a:pt x="4132262" y="0"/>
                </a:lnTo>
                <a:lnTo>
                  <a:pt x="4132262" y="6254750"/>
                </a:lnTo>
                <a:lnTo>
                  <a:pt x="241200" y="6254750"/>
                </a:lnTo>
                <a:cubicBezTo>
                  <a:pt x="107900" y="6254750"/>
                  <a:pt x="0" y="6146850"/>
                  <a:pt x="0" y="60135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8B1A16-410E-FC3F-BFA4-CCDFBA2157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6745" y="723601"/>
            <a:ext cx="7262508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006F0854-8AD4-F6E2-D2D6-B5788543FC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0A0BAC-F283-CCCE-D4B6-2ED70FBC9C98}"/>
              </a:ext>
            </a:extLst>
          </p:cNvPr>
          <p:cNvGrpSpPr/>
          <p:nvPr userDrawn="1"/>
        </p:nvGrpSpPr>
        <p:grpSpPr>
          <a:xfrm>
            <a:off x="0" y="287338"/>
            <a:ext cx="11592080" cy="6507578"/>
            <a:chOff x="0" y="287338"/>
            <a:chExt cx="11595100" cy="650757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D0ACF9F-4785-E1C0-32C8-892F7CB2CF14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D06834EF-27B8-4012-22E4-558BD047F009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47928B55-9BD4-11A8-45AC-D2ADC13E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7262509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EB5F1F-B4BC-8B3D-6ED7-DB23C0631E2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6745" y="1196976"/>
            <a:ext cx="7260922" cy="5057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89618-A430-E44F-7457-6290D8A30743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52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BD5891-E1EF-CAA4-5685-39FCCEE5C3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592080" cy="4495798"/>
          </a:xfrm>
          <a:custGeom>
            <a:avLst/>
            <a:gdLst>
              <a:gd name="connsiteX0" fmla="*/ 0 w 11595100"/>
              <a:gd name="connsiteY0" fmla="*/ 0 h 4495798"/>
              <a:gd name="connsiteX1" fmla="*/ 11595100 w 11595100"/>
              <a:gd name="connsiteY1" fmla="*/ 0 h 4495798"/>
              <a:gd name="connsiteX2" fmla="*/ 11595100 w 11595100"/>
              <a:gd name="connsiteY2" fmla="*/ 4254598 h 4495798"/>
              <a:gd name="connsiteX3" fmla="*/ 11353900 w 11595100"/>
              <a:gd name="connsiteY3" fmla="*/ 4495798 h 4495798"/>
              <a:gd name="connsiteX4" fmla="*/ 0 w 11595100"/>
              <a:gd name="connsiteY4" fmla="*/ 4495798 h 449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5100" h="4495798">
                <a:moveTo>
                  <a:pt x="0" y="0"/>
                </a:moveTo>
                <a:lnTo>
                  <a:pt x="11595100" y="0"/>
                </a:lnTo>
                <a:lnTo>
                  <a:pt x="11595100" y="4254598"/>
                </a:lnTo>
                <a:cubicBezTo>
                  <a:pt x="11595100" y="4387898"/>
                  <a:pt x="11487200" y="4495798"/>
                  <a:pt x="11353900" y="4495798"/>
                </a:cubicBezTo>
                <a:lnTo>
                  <a:pt x="0" y="44957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AD7F139-AA21-72FD-1F90-E10B8198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6398" y="4962087"/>
            <a:ext cx="7265682" cy="1292662"/>
          </a:xfrm>
        </p:spPr>
        <p:txBody>
          <a:bodyPr anchor="t" anchorCtr="0">
            <a:noAutofit/>
          </a:bodyPr>
          <a:lstStyle>
            <a:lvl1pPr>
              <a:defRPr sz="1799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9DFA9C-DC84-5E13-76C8-E9AC07207A8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95158" y="4962087"/>
            <a:ext cx="3531268" cy="129266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en-GB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53AA9EBB-8F71-B7E4-680B-1E0FB8A70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27F0FD6-9570-9557-4691-E54AA10B6BA4}"/>
              </a:ext>
            </a:extLst>
          </p:cNvPr>
          <p:cNvGrpSpPr/>
          <p:nvPr userDrawn="1"/>
        </p:nvGrpSpPr>
        <p:grpSpPr>
          <a:xfrm>
            <a:off x="-1586" y="4962088"/>
            <a:ext cx="12190412" cy="1832829"/>
            <a:chOff x="-1587" y="4962087"/>
            <a:chExt cx="12193587" cy="183282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D41CB4D-AB9D-FF41-B117-EE9C76BB7536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60D6F7AA-8DBD-4FBF-D68A-73E6C4E8CB5C}"/>
                </a:ext>
              </a:extLst>
            </p:cNvPr>
            <p:cNvSpPr/>
            <p:nvPr userDrawn="1"/>
          </p:nvSpPr>
          <p:spPr>
            <a:xfrm rot="5400000" flipH="1">
              <a:off x="-144462" y="5104962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421B3FEA-DD23-134C-7FA0-84E735967373}"/>
                </a:ext>
              </a:extLst>
            </p:cNvPr>
            <p:cNvSpPr/>
            <p:nvPr userDrawn="1"/>
          </p:nvSpPr>
          <p:spPr>
            <a:xfrm rot="16200000">
              <a:off x="11877675" y="5104962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EC766B9-F47B-EB18-87CA-6AA01266DE3F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854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Content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BD5891-E1EF-CAA4-5685-39FCCEE5C3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592080" cy="4495798"/>
          </a:xfrm>
          <a:custGeom>
            <a:avLst/>
            <a:gdLst>
              <a:gd name="connsiteX0" fmla="*/ 0 w 11595100"/>
              <a:gd name="connsiteY0" fmla="*/ 0 h 4495798"/>
              <a:gd name="connsiteX1" fmla="*/ 11595100 w 11595100"/>
              <a:gd name="connsiteY1" fmla="*/ 0 h 4495798"/>
              <a:gd name="connsiteX2" fmla="*/ 11595100 w 11595100"/>
              <a:gd name="connsiteY2" fmla="*/ 4254598 h 4495798"/>
              <a:gd name="connsiteX3" fmla="*/ 11353900 w 11595100"/>
              <a:gd name="connsiteY3" fmla="*/ 4495798 h 4495798"/>
              <a:gd name="connsiteX4" fmla="*/ 0 w 11595100"/>
              <a:gd name="connsiteY4" fmla="*/ 4495798 h 449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5100" h="4495798">
                <a:moveTo>
                  <a:pt x="0" y="0"/>
                </a:moveTo>
                <a:lnTo>
                  <a:pt x="11595100" y="0"/>
                </a:lnTo>
                <a:lnTo>
                  <a:pt x="11595100" y="4254598"/>
                </a:lnTo>
                <a:cubicBezTo>
                  <a:pt x="11595100" y="4387898"/>
                  <a:pt x="11487200" y="4495798"/>
                  <a:pt x="11353900" y="4495798"/>
                </a:cubicBezTo>
                <a:lnTo>
                  <a:pt x="0" y="44957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AD7F139-AA21-72FD-1F90-E10B8198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6398" y="4962087"/>
            <a:ext cx="7265682" cy="1292662"/>
          </a:xfrm>
        </p:spPr>
        <p:txBody>
          <a:bodyPr anchor="t" anchorCtr="0">
            <a:noAutofit/>
          </a:bodyPr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9DFA9C-DC84-5E13-76C8-E9AC07207A8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95158" y="4962087"/>
            <a:ext cx="3531268" cy="129266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  <a:endParaRPr lang="en-GB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F4C40D8F-7DB8-726E-AAC6-A1AAE5086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E8BBDF-A4CF-9713-C08E-129ED28CB611}"/>
              </a:ext>
            </a:extLst>
          </p:cNvPr>
          <p:cNvGrpSpPr/>
          <p:nvPr userDrawn="1"/>
        </p:nvGrpSpPr>
        <p:grpSpPr>
          <a:xfrm>
            <a:off x="-1586" y="4962088"/>
            <a:ext cx="12190412" cy="1832829"/>
            <a:chOff x="-1587" y="4962087"/>
            <a:chExt cx="12193587" cy="183282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D41CB4D-AB9D-FF41-B117-EE9C76BB7536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60D6F7AA-8DBD-4FBF-D68A-73E6C4E8CB5C}"/>
                </a:ext>
              </a:extLst>
            </p:cNvPr>
            <p:cNvSpPr/>
            <p:nvPr userDrawn="1"/>
          </p:nvSpPr>
          <p:spPr>
            <a:xfrm rot="5400000" flipH="1">
              <a:off x="-144462" y="5104962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C035B4A4-EC16-A680-589E-28AF656C1844}"/>
                </a:ext>
              </a:extLst>
            </p:cNvPr>
            <p:cNvSpPr/>
            <p:nvPr userDrawn="1"/>
          </p:nvSpPr>
          <p:spPr>
            <a:xfrm rot="16200000">
              <a:off x="11877675" y="5104962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EB21AE9-C21C-F295-527F-131A497F4436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87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B6D4D5-7412-791A-9213-C2ECD2281C91}"/>
              </a:ext>
            </a:extLst>
          </p:cNvPr>
          <p:cNvSpPr/>
          <p:nvPr userDrawn="1"/>
        </p:nvSpPr>
        <p:spPr>
          <a:xfrm>
            <a:off x="596745" y="287339"/>
            <a:ext cx="10995336" cy="5967413"/>
          </a:xfrm>
          <a:prstGeom prst="roundRect">
            <a:avLst>
              <a:gd name="adj" fmla="val 40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C1DD73-7918-92CE-3494-FFA8D5756021}"/>
              </a:ext>
            </a:extLst>
          </p:cNvPr>
          <p:cNvCxnSpPr/>
          <p:nvPr userDrawn="1"/>
        </p:nvCxnSpPr>
        <p:spPr>
          <a:xfrm>
            <a:off x="595159" y="6794916"/>
            <a:ext cx="10996922" cy="0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4D6DAF-9176-950F-A4EF-3F14D46EA78F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96750" y="919977"/>
            <a:ext cx="10597136" cy="276999"/>
          </a:xfrm>
        </p:spPr>
        <p:txBody>
          <a:bodyPr wrap="square">
            <a:sp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40AE36-1E9D-25C6-819C-4D65383223A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95131" y="483715"/>
            <a:ext cx="10595389" cy="4308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57DF8B-24B2-26AF-02B1-F4B16B1F1CF0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BE781C-61A3-900E-B9A4-6AC329B9AAEA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C458674-F08F-42A2-861D-ACF975172308}"/>
                </a:ext>
              </a:extLst>
            </p:cNvPr>
            <p:cNvGrpSpPr/>
            <p:nvPr userDrawn="1"/>
          </p:nvGrpSpPr>
          <p:grpSpPr>
            <a:xfrm>
              <a:off x="0" y="287338"/>
              <a:ext cx="12192000" cy="457200"/>
              <a:chOff x="0" y="287338"/>
              <a:chExt cx="12192000" cy="457200"/>
            </a:xfrm>
          </p:grpSpPr>
          <p:sp>
            <p:nvSpPr>
              <p:cNvPr id="15" name="Rectangle: Top Corners Rounded 14">
                <a:extLst>
                  <a:ext uri="{FF2B5EF4-FFF2-40B4-BE49-F238E27FC236}">
                    <a16:creationId xmlns:a16="http://schemas.microsoft.com/office/drawing/2014/main" id="{9C31FDE7-9614-C697-9200-D3B33AD4DEEE}"/>
                  </a:ext>
                </a:extLst>
              </p:cNvPr>
              <p:cNvSpPr/>
              <p:nvPr userDrawn="1"/>
            </p:nvSpPr>
            <p:spPr>
              <a:xfrm rot="5400000" flipH="1">
                <a:off x="-142875" y="430213"/>
                <a:ext cx="457200" cy="171450"/>
              </a:xfrm>
              <a:prstGeom prst="round2SameRect">
                <a:avLst>
                  <a:gd name="adj1" fmla="val 35186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 sz="1799" dirty="0"/>
              </a:p>
            </p:txBody>
          </p:sp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A23DD664-69E2-982D-814B-72CF3432B6A3}"/>
                  </a:ext>
                </a:extLst>
              </p:cNvPr>
              <p:cNvSpPr/>
              <p:nvPr userDrawn="1"/>
            </p:nvSpPr>
            <p:spPr>
              <a:xfrm rot="16200000">
                <a:off x="11877675" y="430213"/>
                <a:ext cx="457200" cy="171450"/>
              </a:xfrm>
              <a:prstGeom prst="round2SameRect">
                <a:avLst>
                  <a:gd name="adj1" fmla="val 35186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 sz="1799" dirty="0"/>
              </a:p>
            </p:txBody>
          </p:sp>
        </p:grpSp>
      </p:grpSp>
      <p:pic>
        <p:nvPicPr>
          <p:cNvPr id="2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D4C50DD3-4C51-A97B-DCFB-7C5DC3BF5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DE4B255-9C30-5E0A-2CE4-22EED57CF54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6751" y="1394311"/>
            <a:ext cx="10593769" cy="4662000"/>
          </a:xfrm>
          <a:custGeom>
            <a:avLst/>
            <a:gdLst>
              <a:gd name="connsiteX0" fmla="*/ 154800 w 10596529"/>
              <a:gd name="connsiteY0" fmla="*/ 0 h 4662000"/>
              <a:gd name="connsiteX1" fmla="*/ 10441729 w 10596529"/>
              <a:gd name="connsiteY1" fmla="*/ 0 h 4662000"/>
              <a:gd name="connsiteX2" fmla="*/ 10596529 w 10596529"/>
              <a:gd name="connsiteY2" fmla="*/ 154800 h 4662000"/>
              <a:gd name="connsiteX3" fmla="*/ 10596529 w 10596529"/>
              <a:gd name="connsiteY3" fmla="*/ 4507200 h 4662000"/>
              <a:gd name="connsiteX4" fmla="*/ 10441729 w 10596529"/>
              <a:gd name="connsiteY4" fmla="*/ 4662000 h 4662000"/>
              <a:gd name="connsiteX5" fmla="*/ 154800 w 10596529"/>
              <a:gd name="connsiteY5" fmla="*/ 4662000 h 4662000"/>
              <a:gd name="connsiteX6" fmla="*/ 0 w 10596529"/>
              <a:gd name="connsiteY6" fmla="*/ 4507200 h 4662000"/>
              <a:gd name="connsiteX7" fmla="*/ 0 w 10596529"/>
              <a:gd name="connsiteY7" fmla="*/ 154800 h 4662000"/>
              <a:gd name="connsiteX8" fmla="*/ 154800 w 10596529"/>
              <a:gd name="connsiteY8" fmla="*/ 0 h 46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6529" h="4662000">
                <a:moveTo>
                  <a:pt x="154800" y="0"/>
                </a:moveTo>
                <a:lnTo>
                  <a:pt x="10441729" y="0"/>
                </a:lnTo>
                <a:cubicBezTo>
                  <a:pt x="10527279" y="0"/>
                  <a:pt x="10596529" y="69250"/>
                  <a:pt x="10596529" y="154800"/>
                </a:cubicBezTo>
                <a:lnTo>
                  <a:pt x="10596529" y="4507200"/>
                </a:lnTo>
                <a:cubicBezTo>
                  <a:pt x="10596529" y="4592751"/>
                  <a:pt x="10527279" y="4662000"/>
                  <a:pt x="10441729" y="4662000"/>
                </a:cubicBezTo>
                <a:lnTo>
                  <a:pt x="154800" y="4662000"/>
                </a:lnTo>
                <a:cubicBezTo>
                  <a:pt x="69250" y="4662000"/>
                  <a:pt x="0" y="4592751"/>
                  <a:pt x="0" y="4507200"/>
                </a:cubicBezTo>
                <a:lnTo>
                  <a:pt x="0" y="154800"/>
                </a:lnTo>
                <a:cubicBezTo>
                  <a:pt x="0" y="69250"/>
                  <a:pt x="69250" y="0"/>
                  <a:pt x="1548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23502-BD54-4353-E3D7-350171488912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013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E9ED3-5CBC-D921-0EF8-69E4140E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59" y="287339"/>
            <a:ext cx="10996922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E65668-299F-AE7C-632E-AF8F5B8D53C7}"/>
              </a:ext>
            </a:extLst>
          </p:cNvPr>
          <p:cNvSpPr/>
          <p:nvPr userDrawn="1"/>
        </p:nvSpPr>
        <p:spPr>
          <a:xfrm>
            <a:off x="0" y="4614028"/>
            <a:ext cx="12188825" cy="2243973"/>
          </a:xfrm>
          <a:custGeom>
            <a:avLst/>
            <a:gdLst>
              <a:gd name="connsiteX0" fmla="*/ 155543 w 12192000"/>
              <a:gd name="connsiteY0" fmla="*/ 0 h 2243973"/>
              <a:gd name="connsiteX1" fmla="*/ 12036457 w 12192000"/>
              <a:gd name="connsiteY1" fmla="*/ 0 h 2243973"/>
              <a:gd name="connsiteX2" fmla="*/ 12192000 w 12192000"/>
              <a:gd name="connsiteY2" fmla="*/ 155543 h 2243973"/>
              <a:gd name="connsiteX3" fmla="*/ 12192000 w 12192000"/>
              <a:gd name="connsiteY3" fmla="*/ 2243973 h 2243973"/>
              <a:gd name="connsiteX4" fmla="*/ 0 w 12192000"/>
              <a:gd name="connsiteY4" fmla="*/ 2243973 h 2243973"/>
              <a:gd name="connsiteX5" fmla="*/ 0 w 12192000"/>
              <a:gd name="connsiteY5" fmla="*/ 155543 h 2243973"/>
              <a:gd name="connsiteX6" fmla="*/ 155543 w 12192000"/>
              <a:gd name="connsiteY6" fmla="*/ 0 h 224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243973">
                <a:moveTo>
                  <a:pt x="155543" y="0"/>
                </a:moveTo>
                <a:lnTo>
                  <a:pt x="12036457" y="0"/>
                </a:lnTo>
                <a:cubicBezTo>
                  <a:pt x="12122418" y="0"/>
                  <a:pt x="12192000" y="69582"/>
                  <a:pt x="12192000" y="155543"/>
                </a:cubicBezTo>
                <a:lnTo>
                  <a:pt x="12192000" y="2243973"/>
                </a:lnTo>
                <a:lnTo>
                  <a:pt x="0" y="2243973"/>
                </a:ln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799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8569DA9-E775-2773-0E2C-A2D3BC02FF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3845" y="723600"/>
            <a:ext cx="10998735" cy="277200"/>
          </a:xfrm>
        </p:spPr>
        <p:txBody>
          <a:bodyPr anchor="t" anchorCtr="0">
            <a:noAutofit/>
          </a:bodyPr>
          <a:lstStyle>
            <a:lvl1pPr algn="l"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3D58FF-658E-4848-DEEB-EE90C5AAA35E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BB51090-40E2-3735-21EF-2C58D94E25F2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: Top Corners Rounded 25">
              <a:extLst>
                <a:ext uri="{FF2B5EF4-FFF2-40B4-BE49-F238E27FC236}">
                  <a16:creationId xmlns:a16="http://schemas.microsoft.com/office/drawing/2014/main" id="{C425E191-43FE-0570-77F6-612187479470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EEF4FA87-B72A-119E-922E-F3A8F79E5B43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pic>
        <p:nvPicPr>
          <p:cNvPr id="28" name="Picture 27" descr="Text&#10;&#10;Description automatically generated with medium confidence">
            <a:extLst>
              <a:ext uri="{FF2B5EF4-FFF2-40B4-BE49-F238E27FC236}">
                <a16:creationId xmlns:a16="http://schemas.microsoft.com/office/drawing/2014/main" id="{555D646C-2953-CCC7-247B-2952F0DEE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A71ADC7-3CE7-E6FB-66F3-29348C2D8B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6745" y="1196974"/>
            <a:ext cx="10995336" cy="3208194"/>
          </a:xfrm>
          <a:custGeom>
            <a:avLst/>
            <a:gdLst>
              <a:gd name="connsiteX0" fmla="*/ 241200 w 10998200"/>
              <a:gd name="connsiteY0" fmla="*/ 0 h 3208194"/>
              <a:gd name="connsiteX1" fmla="*/ 10757000 w 10998200"/>
              <a:gd name="connsiteY1" fmla="*/ 0 h 3208194"/>
              <a:gd name="connsiteX2" fmla="*/ 10998200 w 10998200"/>
              <a:gd name="connsiteY2" fmla="*/ 241200 h 3208194"/>
              <a:gd name="connsiteX3" fmla="*/ 10998200 w 10998200"/>
              <a:gd name="connsiteY3" fmla="*/ 523623 h 3208194"/>
              <a:gd name="connsiteX4" fmla="*/ 10998200 w 10998200"/>
              <a:gd name="connsiteY4" fmla="*/ 2684571 h 3208194"/>
              <a:gd name="connsiteX5" fmla="*/ 10998200 w 10998200"/>
              <a:gd name="connsiteY5" fmla="*/ 2966994 h 3208194"/>
              <a:gd name="connsiteX6" fmla="*/ 10757000 w 10998200"/>
              <a:gd name="connsiteY6" fmla="*/ 3208194 h 3208194"/>
              <a:gd name="connsiteX7" fmla="*/ 241200 w 10998200"/>
              <a:gd name="connsiteY7" fmla="*/ 3208194 h 3208194"/>
              <a:gd name="connsiteX8" fmla="*/ 0 w 10998200"/>
              <a:gd name="connsiteY8" fmla="*/ 2966994 h 3208194"/>
              <a:gd name="connsiteX9" fmla="*/ 0 w 10998200"/>
              <a:gd name="connsiteY9" fmla="*/ 2684571 h 3208194"/>
              <a:gd name="connsiteX10" fmla="*/ 0 w 10998200"/>
              <a:gd name="connsiteY10" fmla="*/ 523623 h 3208194"/>
              <a:gd name="connsiteX11" fmla="*/ 0 w 10998200"/>
              <a:gd name="connsiteY11" fmla="*/ 241200 h 3208194"/>
              <a:gd name="connsiteX12" fmla="*/ 241200 w 10998200"/>
              <a:gd name="connsiteY12" fmla="*/ 0 h 3208194"/>
              <a:gd name="connsiteX0" fmla="*/ 241200 w 10998200"/>
              <a:gd name="connsiteY0" fmla="*/ 0 h 3208194"/>
              <a:gd name="connsiteX1" fmla="*/ 10757000 w 10998200"/>
              <a:gd name="connsiteY1" fmla="*/ 0 h 3208194"/>
              <a:gd name="connsiteX2" fmla="*/ 10998200 w 10998200"/>
              <a:gd name="connsiteY2" fmla="*/ 241200 h 3208194"/>
              <a:gd name="connsiteX3" fmla="*/ 10998200 w 10998200"/>
              <a:gd name="connsiteY3" fmla="*/ 2684571 h 3208194"/>
              <a:gd name="connsiteX4" fmla="*/ 10998200 w 10998200"/>
              <a:gd name="connsiteY4" fmla="*/ 2966994 h 3208194"/>
              <a:gd name="connsiteX5" fmla="*/ 10757000 w 10998200"/>
              <a:gd name="connsiteY5" fmla="*/ 3208194 h 3208194"/>
              <a:gd name="connsiteX6" fmla="*/ 241200 w 10998200"/>
              <a:gd name="connsiteY6" fmla="*/ 3208194 h 3208194"/>
              <a:gd name="connsiteX7" fmla="*/ 0 w 10998200"/>
              <a:gd name="connsiteY7" fmla="*/ 2966994 h 3208194"/>
              <a:gd name="connsiteX8" fmla="*/ 0 w 10998200"/>
              <a:gd name="connsiteY8" fmla="*/ 2684571 h 3208194"/>
              <a:gd name="connsiteX9" fmla="*/ 0 w 10998200"/>
              <a:gd name="connsiteY9" fmla="*/ 523623 h 3208194"/>
              <a:gd name="connsiteX10" fmla="*/ 0 w 10998200"/>
              <a:gd name="connsiteY10" fmla="*/ 241200 h 3208194"/>
              <a:gd name="connsiteX11" fmla="*/ 241200 w 10998200"/>
              <a:gd name="connsiteY11" fmla="*/ 0 h 3208194"/>
              <a:gd name="connsiteX0" fmla="*/ 241200 w 10998200"/>
              <a:gd name="connsiteY0" fmla="*/ 0 h 3208194"/>
              <a:gd name="connsiteX1" fmla="*/ 10757000 w 10998200"/>
              <a:gd name="connsiteY1" fmla="*/ 0 h 3208194"/>
              <a:gd name="connsiteX2" fmla="*/ 10998200 w 10998200"/>
              <a:gd name="connsiteY2" fmla="*/ 241200 h 3208194"/>
              <a:gd name="connsiteX3" fmla="*/ 10998200 w 10998200"/>
              <a:gd name="connsiteY3" fmla="*/ 2684571 h 3208194"/>
              <a:gd name="connsiteX4" fmla="*/ 10998200 w 10998200"/>
              <a:gd name="connsiteY4" fmla="*/ 2966994 h 3208194"/>
              <a:gd name="connsiteX5" fmla="*/ 10757000 w 10998200"/>
              <a:gd name="connsiteY5" fmla="*/ 3208194 h 3208194"/>
              <a:gd name="connsiteX6" fmla="*/ 241200 w 10998200"/>
              <a:gd name="connsiteY6" fmla="*/ 3208194 h 3208194"/>
              <a:gd name="connsiteX7" fmla="*/ 0 w 10998200"/>
              <a:gd name="connsiteY7" fmla="*/ 2966994 h 3208194"/>
              <a:gd name="connsiteX8" fmla="*/ 0 w 10998200"/>
              <a:gd name="connsiteY8" fmla="*/ 2684571 h 3208194"/>
              <a:gd name="connsiteX9" fmla="*/ 0 w 10998200"/>
              <a:gd name="connsiteY9" fmla="*/ 241200 h 3208194"/>
              <a:gd name="connsiteX10" fmla="*/ 241200 w 10998200"/>
              <a:gd name="connsiteY10" fmla="*/ 0 h 3208194"/>
              <a:gd name="connsiteX0" fmla="*/ 241200 w 10998200"/>
              <a:gd name="connsiteY0" fmla="*/ 0 h 3208194"/>
              <a:gd name="connsiteX1" fmla="*/ 10757000 w 10998200"/>
              <a:gd name="connsiteY1" fmla="*/ 0 h 3208194"/>
              <a:gd name="connsiteX2" fmla="*/ 10998200 w 10998200"/>
              <a:gd name="connsiteY2" fmla="*/ 241200 h 3208194"/>
              <a:gd name="connsiteX3" fmla="*/ 10998200 w 10998200"/>
              <a:gd name="connsiteY3" fmla="*/ 2684571 h 3208194"/>
              <a:gd name="connsiteX4" fmla="*/ 10998200 w 10998200"/>
              <a:gd name="connsiteY4" fmla="*/ 2966994 h 3208194"/>
              <a:gd name="connsiteX5" fmla="*/ 10757000 w 10998200"/>
              <a:gd name="connsiteY5" fmla="*/ 3208194 h 3208194"/>
              <a:gd name="connsiteX6" fmla="*/ 241200 w 10998200"/>
              <a:gd name="connsiteY6" fmla="*/ 3208194 h 3208194"/>
              <a:gd name="connsiteX7" fmla="*/ 0 w 10998200"/>
              <a:gd name="connsiteY7" fmla="*/ 2966994 h 3208194"/>
              <a:gd name="connsiteX8" fmla="*/ 0 w 10998200"/>
              <a:gd name="connsiteY8" fmla="*/ 241200 h 3208194"/>
              <a:gd name="connsiteX9" fmla="*/ 241200 w 10998200"/>
              <a:gd name="connsiteY9" fmla="*/ 0 h 3208194"/>
              <a:gd name="connsiteX0" fmla="*/ 241200 w 10998200"/>
              <a:gd name="connsiteY0" fmla="*/ 0 h 3208194"/>
              <a:gd name="connsiteX1" fmla="*/ 10757000 w 10998200"/>
              <a:gd name="connsiteY1" fmla="*/ 0 h 3208194"/>
              <a:gd name="connsiteX2" fmla="*/ 10998200 w 10998200"/>
              <a:gd name="connsiteY2" fmla="*/ 241200 h 3208194"/>
              <a:gd name="connsiteX3" fmla="*/ 10998200 w 10998200"/>
              <a:gd name="connsiteY3" fmla="*/ 2966994 h 3208194"/>
              <a:gd name="connsiteX4" fmla="*/ 10757000 w 10998200"/>
              <a:gd name="connsiteY4" fmla="*/ 3208194 h 3208194"/>
              <a:gd name="connsiteX5" fmla="*/ 241200 w 10998200"/>
              <a:gd name="connsiteY5" fmla="*/ 3208194 h 3208194"/>
              <a:gd name="connsiteX6" fmla="*/ 0 w 10998200"/>
              <a:gd name="connsiteY6" fmla="*/ 2966994 h 3208194"/>
              <a:gd name="connsiteX7" fmla="*/ 0 w 10998200"/>
              <a:gd name="connsiteY7" fmla="*/ 241200 h 3208194"/>
              <a:gd name="connsiteX8" fmla="*/ 241200 w 10998200"/>
              <a:gd name="connsiteY8" fmla="*/ 0 h 32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98200" h="3208194">
                <a:moveTo>
                  <a:pt x="241200" y="0"/>
                </a:moveTo>
                <a:lnTo>
                  <a:pt x="10757000" y="0"/>
                </a:lnTo>
                <a:cubicBezTo>
                  <a:pt x="10890299" y="0"/>
                  <a:pt x="10998200" y="107901"/>
                  <a:pt x="10998200" y="241200"/>
                </a:cubicBezTo>
                <a:lnTo>
                  <a:pt x="10998200" y="2966994"/>
                </a:lnTo>
                <a:cubicBezTo>
                  <a:pt x="10998200" y="3100294"/>
                  <a:pt x="10890299" y="3208194"/>
                  <a:pt x="10757000" y="3208194"/>
                </a:cubicBezTo>
                <a:lnTo>
                  <a:pt x="241200" y="3208194"/>
                </a:lnTo>
                <a:cubicBezTo>
                  <a:pt x="107901" y="3208194"/>
                  <a:pt x="0" y="3100294"/>
                  <a:pt x="0" y="2966994"/>
                </a:cubicBezTo>
                <a:lnTo>
                  <a:pt x="0" y="241200"/>
                </a:lnTo>
                <a:cubicBezTo>
                  <a:pt x="0" y="107901"/>
                  <a:pt x="107901" y="0"/>
                  <a:pt x="2412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0AF2DE-A256-DEAE-2B6C-980660F05E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745" y="4922382"/>
            <a:ext cx="10995336" cy="13323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E175634-6324-20BC-3E05-BADBC49FA264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83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056" y="2562224"/>
            <a:ext cx="3333369" cy="3400426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056" y="1688019"/>
            <a:ext cx="333337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938C57B-50F0-4006-B74C-28CE351E11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427162" y="1688019"/>
            <a:ext cx="333337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E0AB893-A383-4F5B-B46D-3C1CC9913D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8406268" y="1688019"/>
            <a:ext cx="3333370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2CE41B-4112-4D1B-B38F-28467536534B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4427727" y="2562223"/>
            <a:ext cx="3333369" cy="3400425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30E40E6-ECB8-4B9F-A486-49FB2A1A4762}"/>
              </a:ext>
            </a:extLst>
          </p:cNvPr>
          <p:cNvSpPr>
            <a:spLocks noGrp="1"/>
          </p:cNvSpPr>
          <p:nvPr>
            <p:ph idx="21"/>
          </p:nvPr>
        </p:nvSpPr>
        <p:spPr bwMode="gray">
          <a:xfrm>
            <a:off x="8407526" y="2562222"/>
            <a:ext cx="3333369" cy="3400425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6577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E566D6D-B3F5-F904-9560-FB5A48010826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596745" y="1196977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" tIns="108000" rIns="108000" bIns="108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9456" y="723601"/>
            <a:ext cx="10992625" cy="276999"/>
          </a:xfrm>
        </p:spPr>
        <p:txBody>
          <a:bodyPr>
            <a:sp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" name="Picture 39" descr="Logo&#10;&#10;Description automatically generated with medium confidence">
            <a:extLst>
              <a:ext uri="{FF2B5EF4-FFF2-40B4-BE49-F238E27FC236}">
                <a16:creationId xmlns:a16="http://schemas.microsoft.com/office/drawing/2014/main" id="{FD99A04A-CD66-FBF7-84B1-AB13F78C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DCC6EC-3D25-44A0-17E0-D297275D8F7F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8A7AC9-7E4B-3970-C13A-692F6BF6F663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D19DAEA3-1991-F3A6-8C3B-250B53C82D35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DC121984-1016-E076-EEA8-65FF4FCB1122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40AB4A61-A976-50A0-C35A-415772C5CEDF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22123" y="1196977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" tIns="108000" rIns="108000" bIns="108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9B209321-A7B5-2182-2E12-CF924CAC991C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047502" y="1196977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" tIns="108000" rIns="108000" bIns="108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F446B-E7EC-17EA-EE43-EA4F7E6B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1B35CF4-9311-591D-C1D4-BD5DE8467EE0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44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41853FC-FE16-4FE7-BF0A-80233E974F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158" y="4725900"/>
            <a:ext cx="5398594" cy="1528850"/>
          </a:xfrm>
          <a:custGeom>
            <a:avLst/>
            <a:gdLst>
              <a:gd name="connsiteX0" fmla="*/ 0 w 5400000"/>
              <a:gd name="connsiteY0" fmla="*/ 0 h 1528850"/>
              <a:gd name="connsiteX1" fmla="*/ 5400000 w 5400000"/>
              <a:gd name="connsiteY1" fmla="*/ 0 h 1528850"/>
              <a:gd name="connsiteX2" fmla="*/ 5400000 w 5400000"/>
              <a:gd name="connsiteY2" fmla="*/ 1373307 h 1528850"/>
              <a:gd name="connsiteX3" fmla="*/ 5244457 w 5400000"/>
              <a:gd name="connsiteY3" fmla="*/ 1528850 h 1528850"/>
              <a:gd name="connsiteX4" fmla="*/ 155543 w 5400000"/>
              <a:gd name="connsiteY4" fmla="*/ 1528850 h 1528850"/>
              <a:gd name="connsiteX5" fmla="*/ 0 w 5400000"/>
              <a:gd name="connsiteY5" fmla="*/ 1373307 h 15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0" h="1528850">
                <a:moveTo>
                  <a:pt x="0" y="0"/>
                </a:moveTo>
                <a:lnTo>
                  <a:pt x="5400000" y="0"/>
                </a:lnTo>
                <a:lnTo>
                  <a:pt x="5400000" y="1373307"/>
                </a:lnTo>
                <a:cubicBezTo>
                  <a:pt x="5400000" y="1459268"/>
                  <a:pt x="5330418" y="1528850"/>
                  <a:pt x="5244457" y="1528850"/>
                </a:cubicBezTo>
                <a:lnTo>
                  <a:pt x="155543" y="1528850"/>
                </a:lnTo>
                <a:cubicBezTo>
                  <a:pt x="69582" y="1528850"/>
                  <a:pt x="0" y="1459268"/>
                  <a:pt x="0" y="1373307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5158" y="723601"/>
            <a:ext cx="10998735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5F30279-B772-547F-19EF-CC339230FAA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95158" y="1196975"/>
            <a:ext cx="5398594" cy="3528922"/>
          </a:xfrm>
          <a:custGeom>
            <a:avLst/>
            <a:gdLst>
              <a:gd name="connsiteX0" fmla="*/ 155543 w 5400000"/>
              <a:gd name="connsiteY0" fmla="*/ 0 h 3528922"/>
              <a:gd name="connsiteX1" fmla="*/ 5244457 w 5400000"/>
              <a:gd name="connsiteY1" fmla="*/ 0 h 3528922"/>
              <a:gd name="connsiteX2" fmla="*/ 5400000 w 5400000"/>
              <a:gd name="connsiteY2" fmla="*/ 155543 h 3528922"/>
              <a:gd name="connsiteX3" fmla="*/ 5400000 w 5400000"/>
              <a:gd name="connsiteY3" fmla="*/ 3528922 h 3528922"/>
              <a:gd name="connsiteX4" fmla="*/ 0 w 5400000"/>
              <a:gd name="connsiteY4" fmla="*/ 3528922 h 3528922"/>
              <a:gd name="connsiteX5" fmla="*/ 0 w 5400000"/>
              <a:gd name="connsiteY5" fmla="*/ 155543 h 3528922"/>
              <a:gd name="connsiteX6" fmla="*/ 155543 w 5400000"/>
              <a:gd name="connsiteY6" fmla="*/ 0 h 35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0000" h="3528922">
                <a:moveTo>
                  <a:pt x="155543" y="0"/>
                </a:moveTo>
                <a:lnTo>
                  <a:pt x="5244457" y="0"/>
                </a:lnTo>
                <a:cubicBezTo>
                  <a:pt x="5330418" y="0"/>
                  <a:pt x="5400000" y="69582"/>
                  <a:pt x="5400000" y="155543"/>
                </a:cubicBezTo>
                <a:lnTo>
                  <a:pt x="5400000" y="3528922"/>
                </a:lnTo>
                <a:lnTo>
                  <a:pt x="0" y="3528922"/>
                </a:ln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69" name="Picture 68" descr="Logo&#10;&#10;Description automatically generated with medium confidence">
            <a:extLst>
              <a:ext uri="{FF2B5EF4-FFF2-40B4-BE49-F238E27FC236}">
                <a16:creationId xmlns:a16="http://schemas.microsoft.com/office/drawing/2014/main" id="{F8EE7AE8-E2F6-E653-6755-13680B95A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417A0D-24A5-209D-5BBB-993E903D74EC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B4D4C33-D45A-2582-B180-0B947FFA1BCE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CB334481-1461-E25A-FB27-3204915E1E05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C0C14299-2BD5-F4CD-5009-C5802196D52A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48EA3441-4D19-83A4-4B2B-3925C0643A78}"/>
              </a:ext>
            </a:extLst>
          </p:cNvPr>
          <p:cNvSpPr>
            <a:spLocks noGrp="1"/>
          </p:cNvSpPr>
          <p:nvPr userDrawn="1">
            <p:ph type="pic" sz="quarter" idx="25"/>
          </p:nvPr>
        </p:nvSpPr>
        <p:spPr>
          <a:xfrm>
            <a:off x="6193487" y="1196975"/>
            <a:ext cx="5398594" cy="3528922"/>
          </a:xfrm>
          <a:custGeom>
            <a:avLst/>
            <a:gdLst>
              <a:gd name="connsiteX0" fmla="*/ 155543 w 5400000"/>
              <a:gd name="connsiteY0" fmla="*/ 0 h 3528922"/>
              <a:gd name="connsiteX1" fmla="*/ 5244457 w 5400000"/>
              <a:gd name="connsiteY1" fmla="*/ 0 h 3528922"/>
              <a:gd name="connsiteX2" fmla="*/ 5400000 w 5400000"/>
              <a:gd name="connsiteY2" fmla="*/ 155543 h 3528922"/>
              <a:gd name="connsiteX3" fmla="*/ 5400000 w 5400000"/>
              <a:gd name="connsiteY3" fmla="*/ 3528922 h 3528922"/>
              <a:gd name="connsiteX4" fmla="*/ 0 w 5400000"/>
              <a:gd name="connsiteY4" fmla="*/ 3528922 h 3528922"/>
              <a:gd name="connsiteX5" fmla="*/ 0 w 5400000"/>
              <a:gd name="connsiteY5" fmla="*/ 155543 h 3528922"/>
              <a:gd name="connsiteX6" fmla="*/ 155543 w 5400000"/>
              <a:gd name="connsiteY6" fmla="*/ 0 h 35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0000" h="3528922">
                <a:moveTo>
                  <a:pt x="155543" y="0"/>
                </a:moveTo>
                <a:lnTo>
                  <a:pt x="5244457" y="0"/>
                </a:lnTo>
                <a:cubicBezTo>
                  <a:pt x="5330418" y="0"/>
                  <a:pt x="5400000" y="69582"/>
                  <a:pt x="5400000" y="155543"/>
                </a:cubicBezTo>
                <a:lnTo>
                  <a:pt x="5400000" y="3528922"/>
                </a:lnTo>
                <a:lnTo>
                  <a:pt x="0" y="3528922"/>
                </a:ln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EBB23E68-7EA2-036F-F4E1-C931A469BC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3487" y="4725900"/>
            <a:ext cx="5398594" cy="1528850"/>
          </a:xfrm>
          <a:custGeom>
            <a:avLst/>
            <a:gdLst>
              <a:gd name="connsiteX0" fmla="*/ 0 w 5400000"/>
              <a:gd name="connsiteY0" fmla="*/ 0 h 1528850"/>
              <a:gd name="connsiteX1" fmla="*/ 5400000 w 5400000"/>
              <a:gd name="connsiteY1" fmla="*/ 0 h 1528850"/>
              <a:gd name="connsiteX2" fmla="*/ 5400000 w 5400000"/>
              <a:gd name="connsiteY2" fmla="*/ 1373307 h 1528850"/>
              <a:gd name="connsiteX3" fmla="*/ 5244457 w 5400000"/>
              <a:gd name="connsiteY3" fmla="*/ 1528850 h 1528850"/>
              <a:gd name="connsiteX4" fmla="*/ 155543 w 5400000"/>
              <a:gd name="connsiteY4" fmla="*/ 1528850 h 1528850"/>
              <a:gd name="connsiteX5" fmla="*/ 0 w 5400000"/>
              <a:gd name="connsiteY5" fmla="*/ 1373307 h 15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0" h="1528850">
                <a:moveTo>
                  <a:pt x="0" y="0"/>
                </a:moveTo>
                <a:lnTo>
                  <a:pt x="5400000" y="0"/>
                </a:lnTo>
                <a:lnTo>
                  <a:pt x="5400000" y="1373307"/>
                </a:lnTo>
                <a:cubicBezTo>
                  <a:pt x="5400000" y="1459268"/>
                  <a:pt x="5330418" y="1528850"/>
                  <a:pt x="5244457" y="1528850"/>
                </a:cubicBezTo>
                <a:lnTo>
                  <a:pt x="155543" y="1528850"/>
                </a:lnTo>
                <a:cubicBezTo>
                  <a:pt x="69582" y="1528850"/>
                  <a:pt x="0" y="1459268"/>
                  <a:pt x="0" y="1373307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A5F88A1-2827-5801-2CF8-7BB87BCD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DC8B4F9-9A08-C192-C70B-44E799427F23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1051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2A0A-BA80-EDEC-3791-DB7DFD29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54C4B86-0D98-58DD-C3F6-56F892BD9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744" y="4725901"/>
            <a:ext cx="3532693" cy="1528849"/>
          </a:xfrm>
          <a:custGeom>
            <a:avLst/>
            <a:gdLst>
              <a:gd name="connsiteX0" fmla="*/ 0 w 3533613"/>
              <a:gd name="connsiteY0" fmla="*/ 0 h 1528849"/>
              <a:gd name="connsiteX1" fmla="*/ 3533613 w 3533613"/>
              <a:gd name="connsiteY1" fmla="*/ 0 h 1528849"/>
              <a:gd name="connsiteX2" fmla="*/ 3533613 w 3533613"/>
              <a:gd name="connsiteY2" fmla="*/ 1373202 h 1528849"/>
              <a:gd name="connsiteX3" fmla="*/ 3377966 w 3533613"/>
              <a:gd name="connsiteY3" fmla="*/ 1528849 h 1528849"/>
              <a:gd name="connsiteX4" fmla="*/ 155647 w 3533613"/>
              <a:gd name="connsiteY4" fmla="*/ 1528849 h 1528849"/>
              <a:gd name="connsiteX5" fmla="*/ 0 w 3533613"/>
              <a:gd name="connsiteY5" fmla="*/ 1373202 h 1528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3613" h="1528849">
                <a:moveTo>
                  <a:pt x="0" y="0"/>
                </a:moveTo>
                <a:lnTo>
                  <a:pt x="3533613" y="0"/>
                </a:lnTo>
                <a:lnTo>
                  <a:pt x="3533613" y="1373202"/>
                </a:lnTo>
                <a:cubicBezTo>
                  <a:pt x="3533613" y="1459221"/>
                  <a:pt x="3463985" y="1528849"/>
                  <a:pt x="3377966" y="1528849"/>
                </a:cubicBezTo>
                <a:lnTo>
                  <a:pt x="155647" y="1528849"/>
                </a:lnTo>
                <a:cubicBezTo>
                  <a:pt x="69628" y="1528849"/>
                  <a:pt x="0" y="1459221"/>
                  <a:pt x="0" y="1373202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5158" y="723601"/>
            <a:ext cx="10998735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F7126AD4-49EB-F3A7-0FC5-37C65D59A96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96744" y="1197897"/>
            <a:ext cx="3532693" cy="3528000"/>
          </a:xfrm>
          <a:custGeom>
            <a:avLst/>
            <a:gdLst>
              <a:gd name="connsiteX0" fmla="*/ 155647 w 3533613"/>
              <a:gd name="connsiteY0" fmla="*/ 0 h 3528000"/>
              <a:gd name="connsiteX1" fmla="*/ 3377966 w 3533613"/>
              <a:gd name="connsiteY1" fmla="*/ 0 h 3528000"/>
              <a:gd name="connsiteX2" fmla="*/ 3533613 w 3533613"/>
              <a:gd name="connsiteY2" fmla="*/ 155647 h 3528000"/>
              <a:gd name="connsiteX3" fmla="*/ 3533613 w 3533613"/>
              <a:gd name="connsiteY3" fmla="*/ 3528000 h 3528000"/>
              <a:gd name="connsiteX4" fmla="*/ 0 w 3533613"/>
              <a:gd name="connsiteY4" fmla="*/ 3528000 h 3528000"/>
              <a:gd name="connsiteX5" fmla="*/ 0 w 3533613"/>
              <a:gd name="connsiteY5" fmla="*/ 155647 h 3528000"/>
              <a:gd name="connsiteX6" fmla="*/ 155647 w 3533613"/>
              <a:gd name="connsiteY6" fmla="*/ 0 h 35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613" h="3528000">
                <a:moveTo>
                  <a:pt x="155647" y="0"/>
                </a:moveTo>
                <a:lnTo>
                  <a:pt x="3377966" y="0"/>
                </a:lnTo>
                <a:cubicBezTo>
                  <a:pt x="3463985" y="0"/>
                  <a:pt x="3533613" y="69628"/>
                  <a:pt x="3533613" y="155647"/>
                </a:cubicBezTo>
                <a:lnTo>
                  <a:pt x="3533613" y="3528000"/>
                </a:lnTo>
                <a:lnTo>
                  <a:pt x="0" y="3528000"/>
                </a:lnTo>
                <a:lnTo>
                  <a:pt x="0" y="155647"/>
                </a:lnTo>
                <a:cubicBezTo>
                  <a:pt x="0" y="69628"/>
                  <a:pt x="69628" y="0"/>
                  <a:pt x="1556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40" name="Picture 39" descr="Logo&#10;&#10;Description automatically generated with medium confidence">
            <a:extLst>
              <a:ext uri="{FF2B5EF4-FFF2-40B4-BE49-F238E27FC236}">
                <a16:creationId xmlns:a16="http://schemas.microsoft.com/office/drawing/2014/main" id="{FD99A04A-CD66-FBF7-84B1-AB13F78C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DCC6EC-3D25-44A0-17E0-D297275D8F7F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8A7AC9-7E4B-3970-C13A-692F6BF6F663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D19DAEA3-1991-F3A6-8C3B-250B53C82D35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DC121984-1016-E076-EEA8-65FF4FCB1122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8799614-0E2C-8B55-C2AC-CDC7E765AC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6710" y="4725901"/>
            <a:ext cx="3532693" cy="1528849"/>
          </a:xfrm>
          <a:custGeom>
            <a:avLst/>
            <a:gdLst>
              <a:gd name="connsiteX0" fmla="*/ 0 w 3533613"/>
              <a:gd name="connsiteY0" fmla="*/ 0 h 1528849"/>
              <a:gd name="connsiteX1" fmla="*/ 3533613 w 3533613"/>
              <a:gd name="connsiteY1" fmla="*/ 0 h 1528849"/>
              <a:gd name="connsiteX2" fmla="*/ 3533613 w 3533613"/>
              <a:gd name="connsiteY2" fmla="*/ 1373202 h 1528849"/>
              <a:gd name="connsiteX3" fmla="*/ 3377966 w 3533613"/>
              <a:gd name="connsiteY3" fmla="*/ 1528849 h 1528849"/>
              <a:gd name="connsiteX4" fmla="*/ 155647 w 3533613"/>
              <a:gd name="connsiteY4" fmla="*/ 1528849 h 1528849"/>
              <a:gd name="connsiteX5" fmla="*/ 0 w 3533613"/>
              <a:gd name="connsiteY5" fmla="*/ 1373202 h 1528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3613" h="1528849">
                <a:moveTo>
                  <a:pt x="0" y="0"/>
                </a:moveTo>
                <a:lnTo>
                  <a:pt x="3533613" y="0"/>
                </a:lnTo>
                <a:lnTo>
                  <a:pt x="3533613" y="1373202"/>
                </a:lnTo>
                <a:cubicBezTo>
                  <a:pt x="3533613" y="1459221"/>
                  <a:pt x="3463985" y="1528849"/>
                  <a:pt x="3377966" y="1528849"/>
                </a:cubicBezTo>
                <a:lnTo>
                  <a:pt x="155647" y="1528849"/>
                </a:lnTo>
                <a:cubicBezTo>
                  <a:pt x="69628" y="1528849"/>
                  <a:pt x="0" y="1459221"/>
                  <a:pt x="0" y="1373202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4BFA1520-08CE-85E5-553F-9F900C68AA6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26710" y="1197897"/>
            <a:ext cx="3532693" cy="3528000"/>
          </a:xfrm>
          <a:custGeom>
            <a:avLst/>
            <a:gdLst>
              <a:gd name="connsiteX0" fmla="*/ 155647 w 3533613"/>
              <a:gd name="connsiteY0" fmla="*/ 0 h 3528000"/>
              <a:gd name="connsiteX1" fmla="*/ 3377966 w 3533613"/>
              <a:gd name="connsiteY1" fmla="*/ 0 h 3528000"/>
              <a:gd name="connsiteX2" fmla="*/ 3533613 w 3533613"/>
              <a:gd name="connsiteY2" fmla="*/ 155647 h 3528000"/>
              <a:gd name="connsiteX3" fmla="*/ 3533613 w 3533613"/>
              <a:gd name="connsiteY3" fmla="*/ 3528000 h 3528000"/>
              <a:gd name="connsiteX4" fmla="*/ 0 w 3533613"/>
              <a:gd name="connsiteY4" fmla="*/ 3528000 h 3528000"/>
              <a:gd name="connsiteX5" fmla="*/ 0 w 3533613"/>
              <a:gd name="connsiteY5" fmla="*/ 155647 h 3528000"/>
              <a:gd name="connsiteX6" fmla="*/ 155647 w 3533613"/>
              <a:gd name="connsiteY6" fmla="*/ 0 h 35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613" h="3528000">
                <a:moveTo>
                  <a:pt x="155647" y="0"/>
                </a:moveTo>
                <a:lnTo>
                  <a:pt x="3377966" y="0"/>
                </a:lnTo>
                <a:cubicBezTo>
                  <a:pt x="3463985" y="0"/>
                  <a:pt x="3533613" y="69628"/>
                  <a:pt x="3533613" y="155647"/>
                </a:cubicBezTo>
                <a:lnTo>
                  <a:pt x="3533613" y="3528000"/>
                </a:lnTo>
                <a:lnTo>
                  <a:pt x="0" y="3528000"/>
                </a:lnTo>
                <a:lnTo>
                  <a:pt x="0" y="155647"/>
                </a:lnTo>
                <a:cubicBezTo>
                  <a:pt x="0" y="69628"/>
                  <a:pt x="69628" y="0"/>
                  <a:pt x="1556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C2F4486-A6A4-6C55-A1FB-BBD9B86F50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56677" y="4725901"/>
            <a:ext cx="3532693" cy="1528849"/>
          </a:xfrm>
          <a:custGeom>
            <a:avLst/>
            <a:gdLst>
              <a:gd name="connsiteX0" fmla="*/ 0 w 3533613"/>
              <a:gd name="connsiteY0" fmla="*/ 0 h 1528849"/>
              <a:gd name="connsiteX1" fmla="*/ 3533613 w 3533613"/>
              <a:gd name="connsiteY1" fmla="*/ 0 h 1528849"/>
              <a:gd name="connsiteX2" fmla="*/ 3533613 w 3533613"/>
              <a:gd name="connsiteY2" fmla="*/ 1373202 h 1528849"/>
              <a:gd name="connsiteX3" fmla="*/ 3377966 w 3533613"/>
              <a:gd name="connsiteY3" fmla="*/ 1528849 h 1528849"/>
              <a:gd name="connsiteX4" fmla="*/ 155647 w 3533613"/>
              <a:gd name="connsiteY4" fmla="*/ 1528849 h 1528849"/>
              <a:gd name="connsiteX5" fmla="*/ 0 w 3533613"/>
              <a:gd name="connsiteY5" fmla="*/ 1373202 h 1528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3613" h="1528849">
                <a:moveTo>
                  <a:pt x="0" y="0"/>
                </a:moveTo>
                <a:lnTo>
                  <a:pt x="3533613" y="0"/>
                </a:lnTo>
                <a:lnTo>
                  <a:pt x="3533613" y="1373202"/>
                </a:lnTo>
                <a:cubicBezTo>
                  <a:pt x="3533613" y="1459221"/>
                  <a:pt x="3463985" y="1528849"/>
                  <a:pt x="3377966" y="1528849"/>
                </a:cubicBezTo>
                <a:lnTo>
                  <a:pt x="155647" y="1528849"/>
                </a:lnTo>
                <a:cubicBezTo>
                  <a:pt x="69628" y="1528849"/>
                  <a:pt x="0" y="1459221"/>
                  <a:pt x="0" y="1373202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EE1C162D-AA41-5200-A46F-08985175BE5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56677" y="1197897"/>
            <a:ext cx="3532693" cy="3528000"/>
          </a:xfrm>
          <a:custGeom>
            <a:avLst/>
            <a:gdLst>
              <a:gd name="connsiteX0" fmla="*/ 155647 w 3533613"/>
              <a:gd name="connsiteY0" fmla="*/ 0 h 3528000"/>
              <a:gd name="connsiteX1" fmla="*/ 3377966 w 3533613"/>
              <a:gd name="connsiteY1" fmla="*/ 0 h 3528000"/>
              <a:gd name="connsiteX2" fmla="*/ 3533613 w 3533613"/>
              <a:gd name="connsiteY2" fmla="*/ 155647 h 3528000"/>
              <a:gd name="connsiteX3" fmla="*/ 3533613 w 3533613"/>
              <a:gd name="connsiteY3" fmla="*/ 3528000 h 3528000"/>
              <a:gd name="connsiteX4" fmla="*/ 0 w 3533613"/>
              <a:gd name="connsiteY4" fmla="*/ 3528000 h 3528000"/>
              <a:gd name="connsiteX5" fmla="*/ 0 w 3533613"/>
              <a:gd name="connsiteY5" fmla="*/ 155647 h 3528000"/>
              <a:gd name="connsiteX6" fmla="*/ 155647 w 3533613"/>
              <a:gd name="connsiteY6" fmla="*/ 0 h 35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613" h="3528000">
                <a:moveTo>
                  <a:pt x="155647" y="0"/>
                </a:moveTo>
                <a:lnTo>
                  <a:pt x="3377966" y="0"/>
                </a:lnTo>
                <a:cubicBezTo>
                  <a:pt x="3463985" y="0"/>
                  <a:pt x="3533613" y="69628"/>
                  <a:pt x="3533613" y="155647"/>
                </a:cubicBezTo>
                <a:lnTo>
                  <a:pt x="3533613" y="3528000"/>
                </a:lnTo>
                <a:lnTo>
                  <a:pt x="0" y="3528000"/>
                </a:lnTo>
                <a:lnTo>
                  <a:pt x="0" y="155647"/>
                </a:lnTo>
                <a:cubicBezTo>
                  <a:pt x="0" y="69628"/>
                  <a:pt x="69628" y="0"/>
                  <a:pt x="1556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59DBB17-6CA3-17FC-5234-990FFE49A976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87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and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2A0A-BA80-EDEC-3791-DB7DFD29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5158" y="723601"/>
            <a:ext cx="10998735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6AB7981-3683-17D2-2939-6402E3CF1A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6745" y="4725900"/>
            <a:ext cx="2598523" cy="1528850"/>
          </a:xfrm>
          <a:custGeom>
            <a:avLst/>
            <a:gdLst>
              <a:gd name="connsiteX0" fmla="*/ 0 w 2599200"/>
              <a:gd name="connsiteY0" fmla="*/ 0 h 1528850"/>
              <a:gd name="connsiteX1" fmla="*/ 2599200 w 2599200"/>
              <a:gd name="connsiteY1" fmla="*/ 0 h 1528850"/>
              <a:gd name="connsiteX2" fmla="*/ 2599200 w 2599200"/>
              <a:gd name="connsiteY2" fmla="*/ 1373203 h 1528850"/>
              <a:gd name="connsiteX3" fmla="*/ 2443553 w 2599200"/>
              <a:gd name="connsiteY3" fmla="*/ 1528850 h 1528850"/>
              <a:gd name="connsiteX4" fmla="*/ 155647 w 2599200"/>
              <a:gd name="connsiteY4" fmla="*/ 1528850 h 1528850"/>
              <a:gd name="connsiteX5" fmla="*/ 0 w 2599200"/>
              <a:gd name="connsiteY5" fmla="*/ 1373203 h 15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9200" h="1528850">
                <a:moveTo>
                  <a:pt x="0" y="0"/>
                </a:moveTo>
                <a:lnTo>
                  <a:pt x="2599200" y="0"/>
                </a:lnTo>
                <a:lnTo>
                  <a:pt x="2599200" y="1373203"/>
                </a:lnTo>
                <a:cubicBezTo>
                  <a:pt x="2599200" y="1459222"/>
                  <a:pt x="2529572" y="1528850"/>
                  <a:pt x="2443553" y="1528850"/>
                </a:cubicBezTo>
                <a:lnTo>
                  <a:pt x="155647" y="1528850"/>
                </a:lnTo>
                <a:cubicBezTo>
                  <a:pt x="69628" y="1528850"/>
                  <a:pt x="0" y="1459222"/>
                  <a:pt x="0" y="1373203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61F4E5A-B559-AE65-DE5E-00F023C7761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96744" y="1196975"/>
            <a:ext cx="2598523" cy="3528922"/>
          </a:xfrm>
          <a:custGeom>
            <a:avLst/>
            <a:gdLst>
              <a:gd name="connsiteX0" fmla="*/ 155647 w 2599200"/>
              <a:gd name="connsiteY0" fmla="*/ 0 h 3528922"/>
              <a:gd name="connsiteX1" fmla="*/ 2443553 w 2599200"/>
              <a:gd name="connsiteY1" fmla="*/ 0 h 3528922"/>
              <a:gd name="connsiteX2" fmla="*/ 2599200 w 2599200"/>
              <a:gd name="connsiteY2" fmla="*/ 155647 h 3528922"/>
              <a:gd name="connsiteX3" fmla="*/ 2599200 w 2599200"/>
              <a:gd name="connsiteY3" fmla="*/ 3528922 h 3528922"/>
              <a:gd name="connsiteX4" fmla="*/ 0 w 2599200"/>
              <a:gd name="connsiteY4" fmla="*/ 3528922 h 3528922"/>
              <a:gd name="connsiteX5" fmla="*/ 0 w 2599200"/>
              <a:gd name="connsiteY5" fmla="*/ 155647 h 3528922"/>
              <a:gd name="connsiteX6" fmla="*/ 155647 w 2599200"/>
              <a:gd name="connsiteY6" fmla="*/ 0 h 35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9200" h="3528922">
                <a:moveTo>
                  <a:pt x="155647" y="0"/>
                </a:moveTo>
                <a:lnTo>
                  <a:pt x="2443553" y="0"/>
                </a:lnTo>
                <a:cubicBezTo>
                  <a:pt x="2529572" y="0"/>
                  <a:pt x="2599200" y="69628"/>
                  <a:pt x="2599200" y="155647"/>
                </a:cubicBezTo>
                <a:lnTo>
                  <a:pt x="2599200" y="3528922"/>
                </a:lnTo>
                <a:lnTo>
                  <a:pt x="0" y="3528922"/>
                </a:lnTo>
                <a:lnTo>
                  <a:pt x="0" y="155647"/>
                </a:lnTo>
                <a:cubicBezTo>
                  <a:pt x="0" y="69628"/>
                  <a:pt x="69628" y="0"/>
                  <a:pt x="1556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75" name="Picture 74" descr="Logo&#10;&#10;Description automatically generated with medium confidence">
            <a:extLst>
              <a:ext uri="{FF2B5EF4-FFF2-40B4-BE49-F238E27FC236}">
                <a16:creationId xmlns:a16="http://schemas.microsoft.com/office/drawing/2014/main" id="{0F83564A-0FE0-E462-32FB-9AC5DE964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B851FC-C6A3-7550-728D-47664CEA7C3A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287ACC0-7F94-5DE0-60F4-11CC97D362C4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616391ED-F786-C2B7-5559-29DFB4AAB191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26E30CB4-FFF9-70DB-9E14-365B1BFC509D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34457ED-E2A0-E8AC-53A5-8A32627304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94779" y="4725900"/>
            <a:ext cx="2598523" cy="1528850"/>
          </a:xfrm>
          <a:custGeom>
            <a:avLst/>
            <a:gdLst>
              <a:gd name="connsiteX0" fmla="*/ 0 w 2599200"/>
              <a:gd name="connsiteY0" fmla="*/ 0 h 1528850"/>
              <a:gd name="connsiteX1" fmla="*/ 2599200 w 2599200"/>
              <a:gd name="connsiteY1" fmla="*/ 0 h 1528850"/>
              <a:gd name="connsiteX2" fmla="*/ 2599200 w 2599200"/>
              <a:gd name="connsiteY2" fmla="*/ 1373203 h 1528850"/>
              <a:gd name="connsiteX3" fmla="*/ 2443553 w 2599200"/>
              <a:gd name="connsiteY3" fmla="*/ 1528850 h 1528850"/>
              <a:gd name="connsiteX4" fmla="*/ 155647 w 2599200"/>
              <a:gd name="connsiteY4" fmla="*/ 1528850 h 1528850"/>
              <a:gd name="connsiteX5" fmla="*/ 0 w 2599200"/>
              <a:gd name="connsiteY5" fmla="*/ 1373203 h 15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9200" h="1528850">
                <a:moveTo>
                  <a:pt x="0" y="0"/>
                </a:moveTo>
                <a:lnTo>
                  <a:pt x="2599200" y="0"/>
                </a:lnTo>
                <a:lnTo>
                  <a:pt x="2599200" y="1373203"/>
                </a:lnTo>
                <a:cubicBezTo>
                  <a:pt x="2599200" y="1459222"/>
                  <a:pt x="2529572" y="1528850"/>
                  <a:pt x="2443553" y="1528850"/>
                </a:cubicBezTo>
                <a:lnTo>
                  <a:pt x="155647" y="1528850"/>
                </a:lnTo>
                <a:cubicBezTo>
                  <a:pt x="69628" y="1528850"/>
                  <a:pt x="0" y="1459222"/>
                  <a:pt x="0" y="1373203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9AD6CE7-B7E2-CDFB-EC3D-5C5167FC741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94778" y="1196975"/>
            <a:ext cx="2598523" cy="3528922"/>
          </a:xfrm>
          <a:custGeom>
            <a:avLst/>
            <a:gdLst>
              <a:gd name="connsiteX0" fmla="*/ 155647 w 2599200"/>
              <a:gd name="connsiteY0" fmla="*/ 0 h 3528922"/>
              <a:gd name="connsiteX1" fmla="*/ 2443553 w 2599200"/>
              <a:gd name="connsiteY1" fmla="*/ 0 h 3528922"/>
              <a:gd name="connsiteX2" fmla="*/ 2599200 w 2599200"/>
              <a:gd name="connsiteY2" fmla="*/ 155647 h 3528922"/>
              <a:gd name="connsiteX3" fmla="*/ 2599200 w 2599200"/>
              <a:gd name="connsiteY3" fmla="*/ 3528922 h 3528922"/>
              <a:gd name="connsiteX4" fmla="*/ 0 w 2599200"/>
              <a:gd name="connsiteY4" fmla="*/ 3528922 h 3528922"/>
              <a:gd name="connsiteX5" fmla="*/ 0 w 2599200"/>
              <a:gd name="connsiteY5" fmla="*/ 155647 h 3528922"/>
              <a:gd name="connsiteX6" fmla="*/ 155647 w 2599200"/>
              <a:gd name="connsiteY6" fmla="*/ 0 h 35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9200" h="3528922">
                <a:moveTo>
                  <a:pt x="155647" y="0"/>
                </a:moveTo>
                <a:lnTo>
                  <a:pt x="2443553" y="0"/>
                </a:lnTo>
                <a:cubicBezTo>
                  <a:pt x="2529572" y="0"/>
                  <a:pt x="2599200" y="69628"/>
                  <a:pt x="2599200" y="155647"/>
                </a:cubicBezTo>
                <a:lnTo>
                  <a:pt x="2599200" y="3528922"/>
                </a:lnTo>
                <a:lnTo>
                  <a:pt x="0" y="3528922"/>
                </a:lnTo>
                <a:lnTo>
                  <a:pt x="0" y="155647"/>
                </a:lnTo>
                <a:cubicBezTo>
                  <a:pt x="0" y="69628"/>
                  <a:pt x="69628" y="0"/>
                  <a:pt x="1556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63FBEC2-499C-84E6-9D4B-10FDF1E8A8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92813" y="4725900"/>
            <a:ext cx="2598523" cy="1528850"/>
          </a:xfrm>
          <a:custGeom>
            <a:avLst/>
            <a:gdLst>
              <a:gd name="connsiteX0" fmla="*/ 0 w 2599200"/>
              <a:gd name="connsiteY0" fmla="*/ 0 h 1528850"/>
              <a:gd name="connsiteX1" fmla="*/ 2599200 w 2599200"/>
              <a:gd name="connsiteY1" fmla="*/ 0 h 1528850"/>
              <a:gd name="connsiteX2" fmla="*/ 2599200 w 2599200"/>
              <a:gd name="connsiteY2" fmla="*/ 1373203 h 1528850"/>
              <a:gd name="connsiteX3" fmla="*/ 2443553 w 2599200"/>
              <a:gd name="connsiteY3" fmla="*/ 1528850 h 1528850"/>
              <a:gd name="connsiteX4" fmla="*/ 155647 w 2599200"/>
              <a:gd name="connsiteY4" fmla="*/ 1528850 h 1528850"/>
              <a:gd name="connsiteX5" fmla="*/ 0 w 2599200"/>
              <a:gd name="connsiteY5" fmla="*/ 1373203 h 15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9200" h="1528850">
                <a:moveTo>
                  <a:pt x="0" y="0"/>
                </a:moveTo>
                <a:lnTo>
                  <a:pt x="2599200" y="0"/>
                </a:lnTo>
                <a:lnTo>
                  <a:pt x="2599200" y="1373203"/>
                </a:lnTo>
                <a:cubicBezTo>
                  <a:pt x="2599200" y="1459222"/>
                  <a:pt x="2529572" y="1528850"/>
                  <a:pt x="2443553" y="1528850"/>
                </a:cubicBezTo>
                <a:lnTo>
                  <a:pt x="155647" y="1528850"/>
                </a:lnTo>
                <a:cubicBezTo>
                  <a:pt x="69628" y="1528850"/>
                  <a:pt x="0" y="1459222"/>
                  <a:pt x="0" y="1373203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EBDFA5E-52AF-C135-A9CF-42E10E121B9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92812" y="1196975"/>
            <a:ext cx="2598523" cy="3528922"/>
          </a:xfrm>
          <a:custGeom>
            <a:avLst/>
            <a:gdLst>
              <a:gd name="connsiteX0" fmla="*/ 155647 w 2599200"/>
              <a:gd name="connsiteY0" fmla="*/ 0 h 3528922"/>
              <a:gd name="connsiteX1" fmla="*/ 2443553 w 2599200"/>
              <a:gd name="connsiteY1" fmla="*/ 0 h 3528922"/>
              <a:gd name="connsiteX2" fmla="*/ 2599200 w 2599200"/>
              <a:gd name="connsiteY2" fmla="*/ 155647 h 3528922"/>
              <a:gd name="connsiteX3" fmla="*/ 2599200 w 2599200"/>
              <a:gd name="connsiteY3" fmla="*/ 3528922 h 3528922"/>
              <a:gd name="connsiteX4" fmla="*/ 0 w 2599200"/>
              <a:gd name="connsiteY4" fmla="*/ 3528922 h 3528922"/>
              <a:gd name="connsiteX5" fmla="*/ 0 w 2599200"/>
              <a:gd name="connsiteY5" fmla="*/ 155647 h 3528922"/>
              <a:gd name="connsiteX6" fmla="*/ 155647 w 2599200"/>
              <a:gd name="connsiteY6" fmla="*/ 0 h 35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9200" h="3528922">
                <a:moveTo>
                  <a:pt x="155647" y="0"/>
                </a:moveTo>
                <a:lnTo>
                  <a:pt x="2443553" y="0"/>
                </a:lnTo>
                <a:cubicBezTo>
                  <a:pt x="2529572" y="0"/>
                  <a:pt x="2599200" y="69628"/>
                  <a:pt x="2599200" y="155647"/>
                </a:cubicBezTo>
                <a:lnTo>
                  <a:pt x="2599200" y="3528922"/>
                </a:lnTo>
                <a:lnTo>
                  <a:pt x="0" y="3528922"/>
                </a:lnTo>
                <a:lnTo>
                  <a:pt x="0" y="155647"/>
                </a:lnTo>
                <a:cubicBezTo>
                  <a:pt x="0" y="69628"/>
                  <a:pt x="69628" y="0"/>
                  <a:pt x="1556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A2C6B21-331B-E494-3E36-161CB4EBA3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90846" y="4725900"/>
            <a:ext cx="2598523" cy="1528850"/>
          </a:xfrm>
          <a:custGeom>
            <a:avLst/>
            <a:gdLst>
              <a:gd name="connsiteX0" fmla="*/ 0 w 2599200"/>
              <a:gd name="connsiteY0" fmla="*/ 0 h 1528850"/>
              <a:gd name="connsiteX1" fmla="*/ 2599200 w 2599200"/>
              <a:gd name="connsiteY1" fmla="*/ 0 h 1528850"/>
              <a:gd name="connsiteX2" fmla="*/ 2599200 w 2599200"/>
              <a:gd name="connsiteY2" fmla="*/ 1373203 h 1528850"/>
              <a:gd name="connsiteX3" fmla="*/ 2443553 w 2599200"/>
              <a:gd name="connsiteY3" fmla="*/ 1528850 h 1528850"/>
              <a:gd name="connsiteX4" fmla="*/ 155647 w 2599200"/>
              <a:gd name="connsiteY4" fmla="*/ 1528850 h 1528850"/>
              <a:gd name="connsiteX5" fmla="*/ 0 w 2599200"/>
              <a:gd name="connsiteY5" fmla="*/ 1373203 h 15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9200" h="1528850">
                <a:moveTo>
                  <a:pt x="0" y="0"/>
                </a:moveTo>
                <a:lnTo>
                  <a:pt x="2599200" y="0"/>
                </a:lnTo>
                <a:lnTo>
                  <a:pt x="2599200" y="1373203"/>
                </a:lnTo>
                <a:cubicBezTo>
                  <a:pt x="2599200" y="1459222"/>
                  <a:pt x="2529572" y="1528850"/>
                  <a:pt x="2443553" y="1528850"/>
                </a:cubicBezTo>
                <a:lnTo>
                  <a:pt x="155647" y="1528850"/>
                </a:lnTo>
                <a:cubicBezTo>
                  <a:pt x="69628" y="1528850"/>
                  <a:pt x="0" y="1459222"/>
                  <a:pt x="0" y="1373203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A5167FF-A46E-AE2A-4376-509808FE6C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990846" y="1196975"/>
            <a:ext cx="2598523" cy="3528922"/>
          </a:xfrm>
          <a:custGeom>
            <a:avLst/>
            <a:gdLst>
              <a:gd name="connsiteX0" fmla="*/ 155647 w 2599200"/>
              <a:gd name="connsiteY0" fmla="*/ 0 h 3528922"/>
              <a:gd name="connsiteX1" fmla="*/ 2443553 w 2599200"/>
              <a:gd name="connsiteY1" fmla="*/ 0 h 3528922"/>
              <a:gd name="connsiteX2" fmla="*/ 2599200 w 2599200"/>
              <a:gd name="connsiteY2" fmla="*/ 155647 h 3528922"/>
              <a:gd name="connsiteX3" fmla="*/ 2599200 w 2599200"/>
              <a:gd name="connsiteY3" fmla="*/ 3528922 h 3528922"/>
              <a:gd name="connsiteX4" fmla="*/ 0 w 2599200"/>
              <a:gd name="connsiteY4" fmla="*/ 3528922 h 3528922"/>
              <a:gd name="connsiteX5" fmla="*/ 0 w 2599200"/>
              <a:gd name="connsiteY5" fmla="*/ 155647 h 3528922"/>
              <a:gd name="connsiteX6" fmla="*/ 155647 w 2599200"/>
              <a:gd name="connsiteY6" fmla="*/ 0 h 35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9200" h="3528922">
                <a:moveTo>
                  <a:pt x="155647" y="0"/>
                </a:moveTo>
                <a:lnTo>
                  <a:pt x="2443553" y="0"/>
                </a:lnTo>
                <a:cubicBezTo>
                  <a:pt x="2529572" y="0"/>
                  <a:pt x="2599200" y="69628"/>
                  <a:pt x="2599200" y="155647"/>
                </a:cubicBezTo>
                <a:lnTo>
                  <a:pt x="2599200" y="3528922"/>
                </a:lnTo>
                <a:lnTo>
                  <a:pt x="0" y="3528922"/>
                </a:lnTo>
                <a:lnTo>
                  <a:pt x="0" y="155647"/>
                </a:lnTo>
                <a:cubicBezTo>
                  <a:pt x="0" y="69628"/>
                  <a:pt x="69628" y="0"/>
                  <a:pt x="1556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0443287-53E9-582C-69ED-EEC1803D732A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301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 and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2A0A-BA80-EDEC-3791-DB7DFD29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5158" y="723601"/>
            <a:ext cx="10998735" cy="276999"/>
          </a:xfrm>
        </p:spPr>
        <p:txBody>
          <a:bodyPr>
            <a:sp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5ED63C-98F5-B964-A563-459409DB0C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6743" y="4725900"/>
            <a:ext cx="2051466" cy="1528850"/>
          </a:xfrm>
          <a:custGeom>
            <a:avLst/>
            <a:gdLst>
              <a:gd name="connsiteX0" fmla="*/ 0 w 2052000"/>
              <a:gd name="connsiteY0" fmla="*/ 0 h 1528850"/>
              <a:gd name="connsiteX1" fmla="*/ 2052000 w 2052000"/>
              <a:gd name="connsiteY1" fmla="*/ 0 h 1528850"/>
              <a:gd name="connsiteX2" fmla="*/ 2052000 w 2052000"/>
              <a:gd name="connsiteY2" fmla="*/ 1373307 h 1528850"/>
              <a:gd name="connsiteX3" fmla="*/ 1896457 w 2052000"/>
              <a:gd name="connsiteY3" fmla="*/ 1528850 h 1528850"/>
              <a:gd name="connsiteX4" fmla="*/ 155543 w 2052000"/>
              <a:gd name="connsiteY4" fmla="*/ 1528850 h 1528850"/>
              <a:gd name="connsiteX5" fmla="*/ 0 w 2052000"/>
              <a:gd name="connsiteY5" fmla="*/ 1373307 h 15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2000" h="1528850">
                <a:moveTo>
                  <a:pt x="0" y="0"/>
                </a:moveTo>
                <a:lnTo>
                  <a:pt x="2052000" y="0"/>
                </a:lnTo>
                <a:lnTo>
                  <a:pt x="2052000" y="1373307"/>
                </a:lnTo>
                <a:cubicBezTo>
                  <a:pt x="2052000" y="1459268"/>
                  <a:pt x="1982418" y="1528850"/>
                  <a:pt x="1896457" y="1528850"/>
                </a:cubicBezTo>
                <a:lnTo>
                  <a:pt x="155543" y="1528850"/>
                </a:lnTo>
                <a:cubicBezTo>
                  <a:pt x="69582" y="1528850"/>
                  <a:pt x="0" y="1459268"/>
                  <a:pt x="0" y="1373307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F0403CA-2B5F-716B-64DD-9544729C8D9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96743" y="1196975"/>
            <a:ext cx="2051466" cy="3528922"/>
          </a:xfrm>
          <a:custGeom>
            <a:avLst/>
            <a:gdLst>
              <a:gd name="connsiteX0" fmla="*/ 155543 w 2052000"/>
              <a:gd name="connsiteY0" fmla="*/ 0 h 3528922"/>
              <a:gd name="connsiteX1" fmla="*/ 1896457 w 2052000"/>
              <a:gd name="connsiteY1" fmla="*/ 0 h 3528922"/>
              <a:gd name="connsiteX2" fmla="*/ 2052000 w 2052000"/>
              <a:gd name="connsiteY2" fmla="*/ 155543 h 3528922"/>
              <a:gd name="connsiteX3" fmla="*/ 2052000 w 2052000"/>
              <a:gd name="connsiteY3" fmla="*/ 3528922 h 3528922"/>
              <a:gd name="connsiteX4" fmla="*/ 0 w 2052000"/>
              <a:gd name="connsiteY4" fmla="*/ 3528922 h 3528922"/>
              <a:gd name="connsiteX5" fmla="*/ 0 w 2052000"/>
              <a:gd name="connsiteY5" fmla="*/ 155543 h 3528922"/>
              <a:gd name="connsiteX6" fmla="*/ 155543 w 2052000"/>
              <a:gd name="connsiteY6" fmla="*/ 0 h 35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2000" h="3528922">
                <a:moveTo>
                  <a:pt x="155543" y="0"/>
                </a:moveTo>
                <a:lnTo>
                  <a:pt x="1896457" y="0"/>
                </a:lnTo>
                <a:cubicBezTo>
                  <a:pt x="1982418" y="0"/>
                  <a:pt x="2052000" y="69582"/>
                  <a:pt x="2052000" y="155543"/>
                </a:cubicBezTo>
                <a:lnTo>
                  <a:pt x="2052000" y="3528922"/>
                </a:lnTo>
                <a:lnTo>
                  <a:pt x="0" y="3528922"/>
                </a:ln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75" name="Picture 74" descr="Logo&#10;&#10;Description automatically generated with medium confidence">
            <a:extLst>
              <a:ext uri="{FF2B5EF4-FFF2-40B4-BE49-F238E27FC236}">
                <a16:creationId xmlns:a16="http://schemas.microsoft.com/office/drawing/2014/main" id="{0F83564A-0FE0-E462-32FB-9AC5DE964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B851FC-C6A3-7550-728D-47664CEA7C3A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287ACC0-7F94-5DE0-60F4-11CC97D362C4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616391ED-F786-C2B7-5559-29DFB4AAB191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26E30CB4-FFF9-70DB-9E14-365B1BFC509D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4C3C58E-D995-1CA9-40DB-E34BAA1BD3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33164" y="4725900"/>
            <a:ext cx="2051466" cy="1528850"/>
          </a:xfrm>
          <a:custGeom>
            <a:avLst/>
            <a:gdLst>
              <a:gd name="connsiteX0" fmla="*/ 0 w 2052000"/>
              <a:gd name="connsiteY0" fmla="*/ 0 h 1528850"/>
              <a:gd name="connsiteX1" fmla="*/ 2052000 w 2052000"/>
              <a:gd name="connsiteY1" fmla="*/ 0 h 1528850"/>
              <a:gd name="connsiteX2" fmla="*/ 2052000 w 2052000"/>
              <a:gd name="connsiteY2" fmla="*/ 1373307 h 1528850"/>
              <a:gd name="connsiteX3" fmla="*/ 1896457 w 2052000"/>
              <a:gd name="connsiteY3" fmla="*/ 1528850 h 1528850"/>
              <a:gd name="connsiteX4" fmla="*/ 155543 w 2052000"/>
              <a:gd name="connsiteY4" fmla="*/ 1528850 h 1528850"/>
              <a:gd name="connsiteX5" fmla="*/ 0 w 2052000"/>
              <a:gd name="connsiteY5" fmla="*/ 1373307 h 15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2000" h="1528850">
                <a:moveTo>
                  <a:pt x="0" y="0"/>
                </a:moveTo>
                <a:lnTo>
                  <a:pt x="2052000" y="0"/>
                </a:lnTo>
                <a:lnTo>
                  <a:pt x="2052000" y="1373307"/>
                </a:lnTo>
                <a:cubicBezTo>
                  <a:pt x="2052000" y="1459268"/>
                  <a:pt x="1982418" y="1528850"/>
                  <a:pt x="1896457" y="1528850"/>
                </a:cubicBezTo>
                <a:lnTo>
                  <a:pt x="155543" y="1528850"/>
                </a:lnTo>
                <a:cubicBezTo>
                  <a:pt x="69582" y="1528850"/>
                  <a:pt x="0" y="1459268"/>
                  <a:pt x="0" y="1373307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210D589-FFC3-CADE-7466-664C73FA50A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833164" y="1196975"/>
            <a:ext cx="2051466" cy="3528922"/>
          </a:xfrm>
          <a:custGeom>
            <a:avLst/>
            <a:gdLst>
              <a:gd name="connsiteX0" fmla="*/ 155543 w 2052000"/>
              <a:gd name="connsiteY0" fmla="*/ 0 h 3528922"/>
              <a:gd name="connsiteX1" fmla="*/ 1896457 w 2052000"/>
              <a:gd name="connsiteY1" fmla="*/ 0 h 3528922"/>
              <a:gd name="connsiteX2" fmla="*/ 2052000 w 2052000"/>
              <a:gd name="connsiteY2" fmla="*/ 155543 h 3528922"/>
              <a:gd name="connsiteX3" fmla="*/ 2052000 w 2052000"/>
              <a:gd name="connsiteY3" fmla="*/ 3528922 h 3528922"/>
              <a:gd name="connsiteX4" fmla="*/ 0 w 2052000"/>
              <a:gd name="connsiteY4" fmla="*/ 3528922 h 3528922"/>
              <a:gd name="connsiteX5" fmla="*/ 0 w 2052000"/>
              <a:gd name="connsiteY5" fmla="*/ 155543 h 3528922"/>
              <a:gd name="connsiteX6" fmla="*/ 155543 w 2052000"/>
              <a:gd name="connsiteY6" fmla="*/ 0 h 35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2000" h="3528922">
                <a:moveTo>
                  <a:pt x="155543" y="0"/>
                </a:moveTo>
                <a:lnTo>
                  <a:pt x="1896457" y="0"/>
                </a:lnTo>
                <a:cubicBezTo>
                  <a:pt x="1982418" y="0"/>
                  <a:pt x="2052000" y="69582"/>
                  <a:pt x="2052000" y="155543"/>
                </a:cubicBezTo>
                <a:lnTo>
                  <a:pt x="2052000" y="3528922"/>
                </a:lnTo>
                <a:lnTo>
                  <a:pt x="0" y="3528922"/>
                </a:ln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157E815-9599-DB59-6446-5F5789186DB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69584" y="4725900"/>
            <a:ext cx="2051466" cy="1528850"/>
          </a:xfrm>
          <a:custGeom>
            <a:avLst/>
            <a:gdLst>
              <a:gd name="connsiteX0" fmla="*/ 0 w 2052000"/>
              <a:gd name="connsiteY0" fmla="*/ 0 h 1528850"/>
              <a:gd name="connsiteX1" fmla="*/ 2052000 w 2052000"/>
              <a:gd name="connsiteY1" fmla="*/ 0 h 1528850"/>
              <a:gd name="connsiteX2" fmla="*/ 2052000 w 2052000"/>
              <a:gd name="connsiteY2" fmla="*/ 1373307 h 1528850"/>
              <a:gd name="connsiteX3" fmla="*/ 1896457 w 2052000"/>
              <a:gd name="connsiteY3" fmla="*/ 1528850 h 1528850"/>
              <a:gd name="connsiteX4" fmla="*/ 155543 w 2052000"/>
              <a:gd name="connsiteY4" fmla="*/ 1528850 h 1528850"/>
              <a:gd name="connsiteX5" fmla="*/ 0 w 2052000"/>
              <a:gd name="connsiteY5" fmla="*/ 1373307 h 15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2000" h="1528850">
                <a:moveTo>
                  <a:pt x="0" y="0"/>
                </a:moveTo>
                <a:lnTo>
                  <a:pt x="2052000" y="0"/>
                </a:lnTo>
                <a:lnTo>
                  <a:pt x="2052000" y="1373307"/>
                </a:lnTo>
                <a:cubicBezTo>
                  <a:pt x="2052000" y="1459268"/>
                  <a:pt x="1982418" y="1528850"/>
                  <a:pt x="1896457" y="1528850"/>
                </a:cubicBezTo>
                <a:lnTo>
                  <a:pt x="155543" y="1528850"/>
                </a:lnTo>
                <a:cubicBezTo>
                  <a:pt x="69582" y="1528850"/>
                  <a:pt x="0" y="1459268"/>
                  <a:pt x="0" y="1373307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46ACC38-FC89-47D4-2711-E129BE7054C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069584" y="1196975"/>
            <a:ext cx="2051466" cy="3528922"/>
          </a:xfrm>
          <a:custGeom>
            <a:avLst/>
            <a:gdLst>
              <a:gd name="connsiteX0" fmla="*/ 155543 w 2052000"/>
              <a:gd name="connsiteY0" fmla="*/ 0 h 3528922"/>
              <a:gd name="connsiteX1" fmla="*/ 1896457 w 2052000"/>
              <a:gd name="connsiteY1" fmla="*/ 0 h 3528922"/>
              <a:gd name="connsiteX2" fmla="*/ 2052000 w 2052000"/>
              <a:gd name="connsiteY2" fmla="*/ 155543 h 3528922"/>
              <a:gd name="connsiteX3" fmla="*/ 2052000 w 2052000"/>
              <a:gd name="connsiteY3" fmla="*/ 3528922 h 3528922"/>
              <a:gd name="connsiteX4" fmla="*/ 0 w 2052000"/>
              <a:gd name="connsiteY4" fmla="*/ 3528922 h 3528922"/>
              <a:gd name="connsiteX5" fmla="*/ 0 w 2052000"/>
              <a:gd name="connsiteY5" fmla="*/ 155543 h 3528922"/>
              <a:gd name="connsiteX6" fmla="*/ 155543 w 2052000"/>
              <a:gd name="connsiteY6" fmla="*/ 0 h 35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2000" h="3528922">
                <a:moveTo>
                  <a:pt x="155543" y="0"/>
                </a:moveTo>
                <a:lnTo>
                  <a:pt x="1896457" y="0"/>
                </a:lnTo>
                <a:cubicBezTo>
                  <a:pt x="1982418" y="0"/>
                  <a:pt x="2052000" y="69582"/>
                  <a:pt x="2052000" y="155543"/>
                </a:cubicBezTo>
                <a:lnTo>
                  <a:pt x="2052000" y="3528922"/>
                </a:lnTo>
                <a:lnTo>
                  <a:pt x="0" y="3528922"/>
                </a:ln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A204B94-23EA-FA41-981F-D1E4630A95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06005" y="4725900"/>
            <a:ext cx="2051466" cy="1528850"/>
          </a:xfrm>
          <a:custGeom>
            <a:avLst/>
            <a:gdLst>
              <a:gd name="connsiteX0" fmla="*/ 0 w 2052000"/>
              <a:gd name="connsiteY0" fmla="*/ 0 h 1528850"/>
              <a:gd name="connsiteX1" fmla="*/ 2052000 w 2052000"/>
              <a:gd name="connsiteY1" fmla="*/ 0 h 1528850"/>
              <a:gd name="connsiteX2" fmla="*/ 2052000 w 2052000"/>
              <a:gd name="connsiteY2" fmla="*/ 1373307 h 1528850"/>
              <a:gd name="connsiteX3" fmla="*/ 1896457 w 2052000"/>
              <a:gd name="connsiteY3" fmla="*/ 1528850 h 1528850"/>
              <a:gd name="connsiteX4" fmla="*/ 155543 w 2052000"/>
              <a:gd name="connsiteY4" fmla="*/ 1528850 h 1528850"/>
              <a:gd name="connsiteX5" fmla="*/ 0 w 2052000"/>
              <a:gd name="connsiteY5" fmla="*/ 1373307 h 15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2000" h="1528850">
                <a:moveTo>
                  <a:pt x="0" y="0"/>
                </a:moveTo>
                <a:lnTo>
                  <a:pt x="2052000" y="0"/>
                </a:lnTo>
                <a:lnTo>
                  <a:pt x="2052000" y="1373307"/>
                </a:lnTo>
                <a:cubicBezTo>
                  <a:pt x="2052000" y="1459268"/>
                  <a:pt x="1982418" y="1528850"/>
                  <a:pt x="1896457" y="1528850"/>
                </a:cubicBezTo>
                <a:lnTo>
                  <a:pt x="155543" y="1528850"/>
                </a:lnTo>
                <a:cubicBezTo>
                  <a:pt x="69582" y="1528850"/>
                  <a:pt x="0" y="1459268"/>
                  <a:pt x="0" y="1373307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297EA6A-D358-14AA-32EA-F14A566EA70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306005" y="1196975"/>
            <a:ext cx="2051466" cy="3528922"/>
          </a:xfrm>
          <a:custGeom>
            <a:avLst/>
            <a:gdLst>
              <a:gd name="connsiteX0" fmla="*/ 155543 w 2052000"/>
              <a:gd name="connsiteY0" fmla="*/ 0 h 3528922"/>
              <a:gd name="connsiteX1" fmla="*/ 1896457 w 2052000"/>
              <a:gd name="connsiteY1" fmla="*/ 0 h 3528922"/>
              <a:gd name="connsiteX2" fmla="*/ 2052000 w 2052000"/>
              <a:gd name="connsiteY2" fmla="*/ 155543 h 3528922"/>
              <a:gd name="connsiteX3" fmla="*/ 2052000 w 2052000"/>
              <a:gd name="connsiteY3" fmla="*/ 3528922 h 3528922"/>
              <a:gd name="connsiteX4" fmla="*/ 0 w 2052000"/>
              <a:gd name="connsiteY4" fmla="*/ 3528922 h 3528922"/>
              <a:gd name="connsiteX5" fmla="*/ 0 w 2052000"/>
              <a:gd name="connsiteY5" fmla="*/ 155543 h 3528922"/>
              <a:gd name="connsiteX6" fmla="*/ 155543 w 2052000"/>
              <a:gd name="connsiteY6" fmla="*/ 0 h 35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2000" h="3528922">
                <a:moveTo>
                  <a:pt x="155543" y="0"/>
                </a:moveTo>
                <a:lnTo>
                  <a:pt x="1896457" y="0"/>
                </a:lnTo>
                <a:cubicBezTo>
                  <a:pt x="1982418" y="0"/>
                  <a:pt x="2052000" y="69582"/>
                  <a:pt x="2052000" y="155543"/>
                </a:cubicBezTo>
                <a:lnTo>
                  <a:pt x="2052000" y="3528922"/>
                </a:lnTo>
                <a:lnTo>
                  <a:pt x="0" y="3528922"/>
                </a:ln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49E439D-5CD1-CE34-4423-B42A8176BBB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2427" y="4725900"/>
            <a:ext cx="2051466" cy="1528850"/>
          </a:xfrm>
          <a:custGeom>
            <a:avLst/>
            <a:gdLst>
              <a:gd name="connsiteX0" fmla="*/ 0 w 2052000"/>
              <a:gd name="connsiteY0" fmla="*/ 0 h 1528850"/>
              <a:gd name="connsiteX1" fmla="*/ 2052000 w 2052000"/>
              <a:gd name="connsiteY1" fmla="*/ 0 h 1528850"/>
              <a:gd name="connsiteX2" fmla="*/ 2052000 w 2052000"/>
              <a:gd name="connsiteY2" fmla="*/ 1373307 h 1528850"/>
              <a:gd name="connsiteX3" fmla="*/ 1896457 w 2052000"/>
              <a:gd name="connsiteY3" fmla="*/ 1528850 h 1528850"/>
              <a:gd name="connsiteX4" fmla="*/ 155543 w 2052000"/>
              <a:gd name="connsiteY4" fmla="*/ 1528850 h 1528850"/>
              <a:gd name="connsiteX5" fmla="*/ 0 w 2052000"/>
              <a:gd name="connsiteY5" fmla="*/ 1373307 h 15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2000" h="1528850">
                <a:moveTo>
                  <a:pt x="0" y="0"/>
                </a:moveTo>
                <a:lnTo>
                  <a:pt x="2052000" y="0"/>
                </a:lnTo>
                <a:lnTo>
                  <a:pt x="2052000" y="1373307"/>
                </a:lnTo>
                <a:cubicBezTo>
                  <a:pt x="2052000" y="1459268"/>
                  <a:pt x="1982418" y="1528850"/>
                  <a:pt x="1896457" y="1528850"/>
                </a:cubicBezTo>
                <a:lnTo>
                  <a:pt x="155543" y="1528850"/>
                </a:lnTo>
                <a:cubicBezTo>
                  <a:pt x="69582" y="1528850"/>
                  <a:pt x="0" y="1459268"/>
                  <a:pt x="0" y="1373307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B3B7BB5-6480-A332-A9F6-3294CB6D03F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542427" y="1196975"/>
            <a:ext cx="2051466" cy="3528922"/>
          </a:xfrm>
          <a:custGeom>
            <a:avLst/>
            <a:gdLst>
              <a:gd name="connsiteX0" fmla="*/ 155543 w 2052000"/>
              <a:gd name="connsiteY0" fmla="*/ 0 h 3528922"/>
              <a:gd name="connsiteX1" fmla="*/ 1896457 w 2052000"/>
              <a:gd name="connsiteY1" fmla="*/ 0 h 3528922"/>
              <a:gd name="connsiteX2" fmla="*/ 2052000 w 2052000"/>
              <a:gd name="connsiteY2" fmla="*/ 155543 h 3528922"/>
              <a:gd name="connsiteX3" fmla="*/ 2052000 w 2052000"/>
              <a:gd name="connsiteY3" fmla="*/ 3528922 h 3528922"/>
              <a:gd name="connsiteX4" fmla="*/ 0 w 2052000"/>
              <a:gd name="connsiteY4" fmla="*/ 3528922 h 3528922"/>
              <a:gd name="connsiteX5" fmla="*/ 0 w 2052000"/>
              <a:gd name="connsiteY5" fmla="*/ 155543 h 3528922"/>
              <a:gd name="connsiteX6" fmla="*/ 155543 w 2052000"/>
              <a:gd name="connsiteY6" fmla="*/ 0 h 35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2000" h="3528922">
                <a:moveTo>
                  <a:pt x="155543" y="0"/>
                </a:moveTo>
                <a:lnTo>
                  <a:pt x="1896457" y="0"/>
                </a:lnTo>
                <a:cubicBezTo>
                  <a:pt x="1982418" y="0"/>
                  <a:pt x="2052000" y="69582"/>
                  <a:pt x="2052000" y="155543"/>
                </a:cubicBezTo>
                <a:lnTo>
                  <a:pt x="2052000" y="3528922"/>
                </a:lnTo>
                <a:lnTo>
                  <a:pt x="0" y="3528922"/>
                </a:ln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E925098-CE1A-9A23-9A55-DDF5F25C609C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6275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s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33AB226-7AB1-14C7-6398-1DBFCC968375}"/>
              </a:ext>
            </a:extLst>
          </p:cNvPr>
          <p:cNvSpPr/>
          <p:nvPr userDrawn="1"/>
        </p:nvSpPr>
        <p:spPr>
          <a:xfrm>
            <a:off x="0" y="-1"/>
            <a:ext cx="12188825" cy="24962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D2A0A-BA80-EDEC-3791-DB7DFD29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6744" y="723601"/>
            <a:ext cx="10992625" cy="276999"/>
          </a:xfrm>
        </p:spPr>
        <p:txBody>
          <a:bodyPr>
            <a:sp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" name="Picture 39" descr="Logo&#10;&#10;Description automatically generated with medium confidence">
            <a:extLst>
              <a:ext uri="{FF2B5EF4-FFF2-40B4-BE49-F238E27FC236}">
                <a16:creationId xmlns:a16="http://schemas.microsoft.com/office/drawing/2014/main" id="{FD99A04A-CD66-FBF7-84B1-AB13F78C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DCC6EC-3D25-44A0-17E0-D297275D8F7F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8A7AC9-7E4B-3970-C13A-692F6BF6F663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D19DAEA3-1991-F3A6-8C3B-250B53C82D35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DC121984-1016-E076-EEA8-65FF4FCB1122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80D5ADCB-55E4-CC26-1D0D-834DA2AAE5F6}"/>
              </a:ext>
            </a:extLst>
          </p:cNvPr>
          <p:cNvSpPr/>
          <p:nvPr userDrawn="1"/>
        </p:nvSpPr>
        <p:spPr>
          <a:xfrm>
            <a:off x="596745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97" name="Text Placeholder 42">
            <a:extLst>
              <a:ext uri="{FF2B5EF4-FFF2-40B4-BE49-F238E27FC236}">
                <a16:creationId xmlns:a16="http://schemas.microsoft.com/office/drawing/2014/main" id="{26D0105A-7EAD-39F3-370D-B2FE3CF98339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5130" y="3514497"/>
            <a:ext cx="3132910" cy="430887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98" name="Text Placeholder 42">
            <a:extLst>
              <a:ext uri="{FF2B5EF4-FFF2-40B4-BE49-F238E27FC236}">
                <a16:creationId xmlns:a16="http://schemas.microsoft.com/office/drawing/2014/main" id="{40636567-D33C-82C2-3603-7384EDFEA3A7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95130" y="4143821"/>
            <a:ext cx="3132910" cy="1912491"/>
          </a:xfrm>
        </p:spPr>
        <p:txBody>
          <a:bodyPr wrap="square" anchor="t" anchorCtr="0">
            <a:no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7A9EDA7-A5AC-7E8E-6FDE-4B40827F1A03}"/>
              </a:ext>
            </a:extLst>
          </p:cNvPr>
          <p:cNvSpPr/>
          <p:nvPr userDrawn="1"/>
        </p:nvSpPr>
        <p:spPr>
          <a:xfrm>
            <a:off x="4326398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125" name="Text Placeholder 42">
            <a:extLst>
              <a:ext uri="{FF2B5EF4-FFF2-40B4-BE49-F238E27FC236}">
                <a16:creationId xmlns:a16="http://schemas.microsoft.com/office/drawing/2014/main" id="{1AE4352C-D74D-E6E7-CC44-43155C114D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24783" y="3514497"/>
            <a:ext cx="3132910" cy="430887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126" name="Text Placeholder 42">
            <a:extLst>
              <a:ext uri="{FF2B5EF4-FFF2-40B4-BE49-F238E27FC236}">
                <a16:creationId xmlns:a16="http://schemas.microsoft.com/office/drawing/2014/main" id="{7CE98CF7-276F-EB60-653A-AAB9BFCC17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24783" y="4143821"/>
            <a:ext cx="3132910" cy="1912491"/>
          </a:xfrm>
        </p:spPr>
        <p:txBody>
          <a:bodyPr wrap="square" anchor="t" anchorCtr="0">
            <a:no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6530F97F-0BE8-00BA-5FFA-06A65FE7B1BE}"/>
              </a:ext>
            </a:extLst>
          </p:cNvPr>
          <p:cNvSpPr/>
          <p:nvPr userDrawn="1"/>
        </p:nvSpPr>
        <p:spPr>
          <a:xfrm>
            <a:off x="8056052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130" name="Text Placeholder 42">
            <a:extLst>
              <a:ext uri="{FF2B5EF4-FFF2-40B4-BE49-F238E27FC236}">
                <a16:creationId xmlns:a16="http://schemas.microsoft.com/office/drawing/2014/main" id="{D6F96B01-9BB3-C96C-547E-E1E01E56206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4437" y="3514497"/>
            <a:ext cx="3132910" cy="430887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131" name="Text Placeholder 42">
            <a:extLst>
              <a:ext uri="{FF2B5EF4-FFF2-40B4-BE49-F238E27FC236}">
                <a16:creationId xmlns:a16="http://schemas.microsoft.com/office/drawing/2014/main" id="{29F5C3E6-9664-51FA-B152-C6F1985E6E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54437" y="4143821"/>
            <a:ext cx="3132910" cy="1912491"/>
          </a:xfrm>
        </p:spPr>
        <p:txBody>
          <a:bodyPr wrap="square" anchor="t" anchorCtr="0">
            <a:no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327830-78D7-97DE-AEE5-5D90B089BAE3}"/>
              </a:ext>
            </a:extLst>
          </p:cNvPr>
          <p:cNvSpPr>
            <a:spLocks noChangeAspect="1"/>
          </p:cNvSpPr>
          <p:nvPr userDrawn="1"/>
        </p:nvSpPr>
        <p:spPr>
          <a:xfrm>
            <a:off x="1614429" y="1607588"/>
            <a:ext cx="1495900" cy="14962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CA04FE-D556-8F0D-D77A-96F27F273B67}"/>
              </a:ext>
            </a:extLst>
          </p:cNvPr>
          <p:cNvSpPr>
            <a:spLocks noChangeAspect="1"/>
          </p:cNvSpPr>
          <p:nvPr userDrawn="1"/>
        </p:nvSpPr>
        <p:spPr>
          <a:xfrm>
            <a:off x="5344082" y="1607588"/>
            <a:ext cx="1495900" cy="14962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44F4FF-94D9-BEEA-6F93-50D7327F6917}"/>
              </a:ext>
            </a:extLst>
          </p:cNvPr>
          <p:cNvSpPr>
            <a:spLocks noChangeAspect="1"/>
          </p:cNvSpPr>
          <p:nvPr userDrawn="1"/>
        </p:nvSpPr>
        <p:spPr>
          <a:xfrm>
            <a:off x="9073736" y="1607588"/>
            <a:ext cx="1495900" cy="14962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8F85EB75-6214-07DD-F967-BCF5B2886A1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912496" y="1905678"/>
            <a:ext cx="899766" cy="900113"/>
          </a:xfrm>
        </p:spPr>
        <p:txBody>
          <a:bodyPr anchor="ctr" anchorCtr="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132" name="Picture Placeholder 106">
            <a:extLst>
              <a:ext uri="{FF2B5EF4-FFF2-40B4-BE49-F238E27FC236}">
                <a16:creationId xmlns:a16="http://schemas.microsoft.com/office/drawing/2014/main" id="{CDFE157E-C2EA-F676-D533-A92A75C674B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371803" y="1905678"/>
            <a:ext cx="899766" cy="900113"/>
          </a:xfrm>
        </p:spPr>
        <p:txBody>
          <a:bodyPr anchor="ctr" anchorCtr="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5" name="Picture Placeholder 106">
            <a:extLst>
              <a:ext uri="{FF2B5EF4-FFF2-40B4-BE49-F238E27FC236}">
                <a16:creationId xmlns:a16="http://schemas.microsoft.com/office/drawing/2014/main" id="{9E89B903-CF9E-15A9-AE2A-47963991CD2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642149" y="1905678"/>
            <a:ext cx="899766" cy="900113"/>
          </a:xfrm>
        </p:spPr>
        <p:txBody>
          <a:bodyPr anchor="ctr" anchorCtr="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5ADA096-6DA6-8377-8899-F105F3E03DC5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8504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s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33AB226-7AB1-14C7-6398-1DBFCC968375}"/>
              </a:ext>
            </a:extLst>
          </p:cNvPr>
          <p:cNvSpPr/>
          <p:nvPr userDrawn="1"/>
        </p:nvSpPr>
        <p:spPr>
          <a:xfrm>
            <a:off x="0" y="-1"/>
            <a:ext cx="12188825" cy="24962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597C54E-D2C6-915A-3836-78156CBF34FE}"/>
              </a:ext>
            </a:extLst>
          </p:cNvPr>
          <p:cNvSpPr/>
          <p:nvPr userDrawn="1"/>
        </p:nvSpPr>
        <p:spPr>
          <a:xfrm>
            <a:off x="596746" y="1196976"/>
            <a:ext cx="2599648" cy="5057775"/>
          </a:xfrm>
          <a:custGeom>
            <a:avLst/>
            <a:gdLst>
              <a:gd name="connsiteX0" fmla="*/ 155543 w 2600325"/>
              <a:gd name="connsiteY0" fmla="*/ 0 h 5057775"/>
              <a:gd name="connsiteX1" fmla="*/ 931862 w 2600325"/>
              <a:gd name="connsiteY1" fmla="*/ 0 h 5057775"/>
              <a:gd name="connsiteX2" fmla="*/ 1863725 w 2600325"/>
              <a:gd name="connsiteY2" fmla="*/ 0 h 5057775"/>
              <a:gd name="connsiteX3" fmla="*/ 2444782 w 2600325"/>
              <a:gd name="connsiteY3" fmla="*/ 0 h 5057775"/>
              <a:gd name="connsiteX4" fmla="*/ 2600325 w 2600325"/>
              <a:gd name="connsiteY4" fmla="*/ 155543 h 5057775"/>
              <a:gd name="connsiteX5" fmla="*/ 2600325 w 2600325"/>
              <a:gd name="connsiteY5" fmla="*/ 4902232 h 5057775"/>
              <a:gd name="connsiteX6" fmla="*/ 2444782 w 2600325"/>
              <a:gd name="connsiteY6" fmla="*/ 5057775 h 5057775"/>
              <a:gd name="connsiteX7" fmla="*/ 1863725 w 2600325"/>
              <a:gd name="connsiteY7" fmla="*/ 5057775 h 5057775"/>
              <a:gd name="connsiteX8" fmla="*/ 931862 w 2600325"/>
              <a:gd name="connsiteY8" fmla="*/ 5057775 h 5057775"/>
              <a:gd name="connsiteX9" fmla="*/ 155543 w 2600325"/>
              <a:gd name="connsiteY9" fmla="*/ 5057775 h 5057775"/>
              <a:gd name="connsiteX10" fmla="*/ 0 w 2600325"/>
              <a:gd name="connsiteY10" fmla="*/ 4902232 h 5057775"/>
              <a:gd name="connsiteX11" fmla="*/ 0 w 2600325"/>
              <a:gd name="connsiteY11" fmla="*/ 155543 h 5057775"/>
              <a:gd name="connsiteX12" fmla="*/ 155543 w 2600325"/>
              <a:gd name="connsiteY12" fmla="*/ 0 h 5057775"/>
              <a:gd name="connsiteX0" fmla="*/ 155543 w 2600325"/>
              <a:gd name="connsiteY0" fmla="*/ 0 h 5057775"/>
              <a:gd name="connsiteX1" fmla="*/ 1863725 w 2600325"/>
              <a:gd name="connsiteY1" fmla="*/ 0 h 5057775"/>
              <a:gd name="connsiteX2" fmla="*/ 2444782 w 2600325"/>
              <a:gd name="connsiteY2" fmla="*/ 0 h 5057775"/>
              <a:gd name="connsiteX3" fmla="*/ 2600325 w 2600325"/>
              <a:gd name="connsiteY3" fmla="*/ 155543 h 5057775"/>
              <a:gd name="connsiteX4" fmla="*/ 2600325 w 2600325"/>
              <a:gd name="connsiteY4" fmla="*/ 4902232 h 5057775"/>
              <a:gd name="connsiteX5" fmla="*/ 2444782 w 2600325"/>
              <a:gd name="connsiteY5" fmla="*/ 5057775 h 5057775"/>
              <a:gd name="connsiteX6" fmla="*/ 1863725 w 2600325"/>
              <a:gd name="connsiteY6" fmla="*/ 5057775 h 5057775"/>
              <a:gd name="connsiteX7" fmla="*/ 931862 w 2600325"/>
              <a:gd name="connsiteY7" fmla="*/ 5057775 h 5057775"/>
              <a:gd name="connsiteX8" fmla="*/ 155543 w 2600325"/>
              <a:gd name="connsiteY8" fmla="*/ 5057775 h 5057775"/>
              <a:gd name="connsiteX9" fmla="*/ 0 w 2600325"/>
              <a:gd name="connsiteY9" fmla="*/ 4902232 h 5057775"/>
              <a:gd name="connsiteX10" fmla="*/ 0 w 2600325"/>
              <a:gd name="connsiteY10" fmla="*/ 155543 h 5057775"/>
              <a:gd name="connsiteX11" fmla="*/ 155543 w 2600325"/>
              <a:gd name="connsiteY11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1863725 w 2600325"/>
              <a:gd name="connsiteY5" fmla="*/ 5057775 h 5057775"/>
              <a:gd name="connsiteX6" fmla="*/ 931862 w 2600325"/>
              <a:gd name="connsiteY6" fmla="*/ 5057775 h 5057775"/>
              <a:gd name="connsiteX7" fmla="*/ 155543 w 2600325"/>
              <a:gd name="connsiteY7" fmla="*/ 5057775 h 5057775"/>
              <a:gd name="connsiteX8" fmla="*/ 0 w 2600325"/>
              <a:gd name="connsiteY8" fmla="*/ 4902232 h 5057775"/>
              <a:gd name="connsiteX9" fmla="*/ 0 w 2600325"/>
              <a:gd name="connsiteY9" fmla="*/ 155543 h 5057775"/>
              <a:gd name="connsiteX10" fmla="*/ 155543 w 2600325"/>
              <a:gd name="connsiteY10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931862 w 2600325"/>
              <a:gd name="connsiteY5" fmla="*/ 5057775 h 5057775"/>
              <a:gd name="connsiteX6" fmla="*/ 155543 w 2600325"/>
              <a:gd name="connsiteY6" fmla="*/ 5057775 h 5057775"/>
              <a:gd name="connsiteX7" fmla="*/ 0 w 2600325"/>
              <a:gd name="connsiteY7" fmla="*/ 4902232 h 5057775"/>
              <a:gd name="connsiteX8" fmla="*/ 0 w 2600325"/>
              <a:gd name="connsiteY8" fmla="*/ 155543 h 5057775"/>
              <a:gd name="connsiteX9" fmla="*/ 155543 w 2600325"/>
              <a:gd name="connsiteY9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155543 w 2600325"/>
              <a:gd name="connsiteY5" fmla="*/ 5057775 h 5057775"/>
              <a:gd name="connsiteX6" fmla="*/ 0 w 2600325"/>
              <a:gd name="connsiteY6" fmla="*/ 4902232 h 5057775"/>
              <a:gd name="connsiteX7" fmla="*/ 0 w 2600325"/>
              <a:gd name="connsiteY7" fmla="*/ 155543 h 5057775"/>
              <a:gd name="connsiteX8" fmla="*/ 155543 w 2600325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0325" h="5057775">
                <a:moveTo>
                  <a:pt x="155543" y="0"/>
                </a:moveTo>
                <a:lnTo>
                  <a:pt x="2444782" y="0"/>
                </a:lnTo>
                <a:cubicBezTo>
                  <a:pt x="2530743" y="0"/>
                  <a:pt x="2600325" y="69582"/>
                  <a:pt x="2600325" y="155543"/>
                </a:cubicBezTo>
                <a:lnTo>
                  <a:pt x="2600325" y="4902232"/>
                </a:lnTo>
                <a:cubicBezTo>
                  <a:pt x="2600325" y="4988193"/>
                  <a:pt x="2530743" y="5057775"/>
                  <a:pt x="2444782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386DE5-C642-1FAA-B33A-67F72D00D0DC}"/>
              </a:ext>
            </a:extLst>
          </p:cNvPr>
          <p:cNvSpPr/>
          <p:nvPr userDrawn="1"/>
        </p:nvSpPr>
        <p:spPr>
          <a:xfrm>
            <a:off x="3394778" y="1196976"/>
            <a:ext cx="2599648" cy="5057775"/>
          </a:xfrm>
          <a:custGeom>
            <a:avLst/>
            <a:gdLst>
              <a:gd name="connsiteX0" fmla="*/ 155543 w 2600325"/>
              <a:gd name="connsiteY0" fmla="*/ 0 h 5057775"/>
              <a:gd name="connsiteX1" fmla="*/ 931862 w 2600325"/>
              <a:gd name="connsiteY1" fmla="*/ 0 h 5057775"/>
              <a:gd name="connsiteX2" fmla="*/ 1863725 w 2600325"/>
              <a:gd name="connsiteY2" fmla="*/ 0 h 5057775"/>
              <a:gd name="connsiteX3" fmla="*/ 2444782 w 2600325"/>
              <a:gd name="connsiteY3" fmla="*/ 0 h 5057775"/>
              <a:gd name="connsiteX4" fmla="*/ 2600325 w 2600325"/>
              <a:gd name="connsiteY4" fmla="*/ 155543 h 5057775"/>
              <a:gd name="connsiteX5" fmla="*/ 2600325 w 2600325"/>
              <a:gd name="connsiteY5" fmla="*/ 4902232 h 5057775"/>
              <a:gd name="connsiteX6" fmla="*/ 2444782 w 2600325"/>
              <a:gd name="connsiteY6" fmla="*/ 5057775 h 5057775"/>
              <a:gd name="connsiteX7" fmla="*/ 1863725 w 2600325"/>
              <a:gd name="connsiteY7" fmla="*/ 5057775 h 5057775"/>
              <a:gd name="connsiteX8" fmla="*/ 931862 w 2600325"/>
              <a:gd name="connsiteY8" fmla="*/ 5057775 h 5057775"/>
              <a:gd name="connsiteX9" fmla="*/ 155543 w 2600325"/>
              <a:gd name="connsiteY9" fmla="*/ 5057775 h 5057775"/>
              <a:gd name="connsiteX10" fmla="*/ 0 w 2600325"/>
              <a:gd name="connsiteY10" fmla="*/ 4902232 h 5057775"/>
              <a:gd name="connsiteX11" fmla="*/ 0 w 2600325"/>
              <a:gd name="connsiteY11" fmla="*/ 155543 h 5057775"/>
              <a:gd name="connsiteX12" fmla="*/ 155543 w 2600325"/>
              <a:gd name="connsiteY12" fmla="*/ 0 h 5057775"/>
              <a:gd name="connsiteX0" fmla="*/ 155543 w 2600325"/>
              <a:gd name="connsiteY0" fmla="*/ 0 h 5057775"/>
              <a:gd name="connsiteX1" fmla="*/ 1863725 w 2600325"/>
              <a:gd name="connsiteY1" fmla="*/ 0 h 5057775"/>
              <a:gd name="connsiteX2" fmla="*/ 2444782 w 2600325"/>
              <a:gd name="connsiteY2" fmla="*/ 0 h 5057775"/>
              <a:gd name="connsiteX3" fmla="*/ 2600325 w 2600325"/>
              <a:gd name="connsiteY3" fmla="*/ 155543 h 5057775"/>
              <a:gd name="connsiteX4" fmla="*/ 2600325 w 2600325"/>
              <a:gd name="connsiteY4" fmla="*/ 4902232 h 5057775"/>
              <a:gd name="connsiteX5" fmla="*/ 2444782 w 2600325"/>
              <a:gd name="connsiteY5" fmla="*/ 5057775 h 5057775"/>
              <a:gd name="connsiteX6" fmla="*/ 1863725 w 2600325"/>
              <a:gd name="connsiteY6" fmla="*/ 5057775 h 5057775"/>
              <a:gd name="connsiteX7" fmla="*/ 931862 w 2600325"/>
              <a:gd name="connsiteY7" fmla="*/ 5057775 h 5057775"/>
              <a:gd name="connsiteX8" fmla="*/ 155543 w 2600325"/>
              <a:gd name="connsiteY8" fmla="*/ 5057775 h 5057775"/>
              <a:gd name="connsiteX9" fmla="*/ 0 w 2600325"/>
              <a:gd name="connsiteY9" fmla="*/ 4902232 h 5057775"/>
              <a:gd name="connsiteX10" fmla="*/ 0 w 2600325"/>
              <a:gd name="connsiteY10" fmla="*/ 155543 h 5057775"/>
              <a:gd name="connsiteX11" fmla="*/ 155543 w 2600325"/>
              <a:gd name="connsiteY11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1863725 w 2600325"/>
              <a:gd name="connsiteY5" fmla="*/ 5057775 h 5057775"/>
              <a:gd name="connsiteX6" fmla="*/ 931862 w 2600325"/>
              <a:gd name="connsiteY6" fmla="*/ 5057775 h 5057775"/>
              <a:gd name="connsiteX7" fmla="*/ 155543 w 2600325"/>
              <a:gd name="connsiteY7" fmla="*/ 5057775 h 5057775"/>
              <a:gd name="connsiteX8" fmla="*/ 0 w 2600325"/>
              <a:gd name="connsiteY8" fmla="*/ 4902232 h 5057775"/>
              <a:gd name="connsiteX9" fmla="*/ 0 w 2600325"/>
              <a:gd name="connsiteY9" fmla="*/ 155543 h 5057775"/>
              <a:gd name="connsiteX10" fmla="*/ 155543 w 2600325"/>
              <a:gd name="connsiteY10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931862 w 2600325"/>
              <a:gd name="connsiteY5" fmla="*/ 5057775 h 5057775"/>
              <a:gd name="connsiteX6" fmla="*/ 155543 w 2600325"/>
              <a:gd name="connsiteY6" fmla="*/ 5057775 h 5057775"/>
              <a:gd name="connsiteX7" fmla="*/ 0 w 2600325"/>
              <a:gd name="connsiteY7" fmla="*/ 4902232 h 5057775"/>
              <a:gd name="connsiteX8" fmla="*/ 0 w 2600325"/>
              <a:gd name="connsiteY8" fmla="*/ 155543 h 5057775"/>
              <a:gd name="connsiteX9" fmla="*/ 155543 w 2600325"/>
              <a:gd name="connsiteY9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155543 w 2600325"/>
              <a:gd name="connsiteY5" fmla="*/ 5057775 h 5057775"/>
              <a:gd name="connsiteX6" fmla="*/ 0 w 2600325"/>
              <a:gd name="connsiteY6" fmla="*/ 4902232 h 5057775"/>
              <a:gd name="connsiteX7" fmla="*/ 0 w 2600325"/>
              <a:gd name="connsiteY7" fmla="*/ 155543 h 5057775"/>
              <a:gd name="connsiteX8" fmla="*/ 155543 w 2600325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0325" h="5057775">
                <a:moveTo>
                  <a:pt x="155543" y="0"/>
                </a:moveTo>
                <a:lnTo>
                  <a:pt x="2444782" y="0"/>
                </a:lnTo>
                <a:cubicBezTo>
                  <a:pt x="2530743" y="0"/>
                  <a:pt x="2600325" y="69582"/>
                  <a:pt x="2600325" y="155543"/>
                </a:cubicBezTo>
                <a:lnTo>
                  <a:pt x="2600325" y="4902232"/>
                </a:lnTo>
                <a:cubicBezTo>
                  <a:pt x="2600325" y="4988193"/>
                  <a:pt x="2530743" y="5057775"/>
                  <a:pt x="2444782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729574-BC4D-1742-D6FE-9937DB90B4BE}"/>
              </a:ext>
            </a:extLst>
          </p:cNvPr>
          <p:cNvSpPr/>
          <p:nvPr userDrawn="1"/>
        </p:nvSpPr>
        <p:spPr>
          <a:xfrm>
            <a:off x="6192812" y="1196976"/>
            <a:ext cx="2599648" cy="5057775"/>
          </a:xfrm>
          <a:custGeom>
            <a:avLst/>
            <a:gdLst>
              <a:gd name="connsiteX0" fmla="*/ 155543 w 2600325"/>
              <a:gd name="connsiteY0" fmla="*/ 0 h 5057775"/>
              <a:gd name="connsiteX1" fmla="*/ 931862 w 2600325"/>
              <a:gd name="connsiteY1" fmla="*/ 0 h 5057775"/>
              <a:gd name="connsiteX2" fmla="*/ 1863725 w 2600325"/>
              <a:gd name="connsiteY2" fmla="*/ 0 h 5057775"/>
              <a:gd name="connsiteX3" fmla="*/ 2444782 w 2600325"/>
              <a:gd name="connsiteY3" fmla="*/ 0 h 5057775"/>
              <a:gd name="connsiteX4" fmla="*/ 2600325 w 2600325"/>
              <a:gd name="connsiteY4" fmla="*/ 155543 h 5057775"/>
              <a:gd name="connsiteX5" fmla="*/ 2600325 w 2600325"/>
              <a:gd name="connsiteY5" fmla="*/ 4902232 h 5057775"/>
              <a:gd name="connsiteX6" fmla="*/ 2444782 w 2600325"/>
              <a:gd name="connsiteY6" fmla="*/ 5057775 h 5057775"/>
              <a:gd name="connsiteX7" fmla="*/ 1863725 w 2600325"/>
              <a:gd name="connsiteY7" fmla="*/ 5057775 h 5057775"/>
              <a:gd name="connsiteX8" fmla="*/ 931862 w 2600325"/>
              <a:gd name="connsiteY8" fmla="*/ 5057775 h 5057775"/>
              <a:gd name="connsiteX9" fmla="*/ 155543 w 2600325"/>
              <a:gd name="connsiteY9" fmla="*/ 5057775 h 5057775"/>
              <a:gd name="connsiteX10" fmla="*/ 0 w 2600325"/>
              <a:gd name="connsiteY10" fmla="*/ 4902232 h 5057775"/>
              <a:gd name="connsiteX11" fmla="*/ 0 w 2600325"/>
              <a:gd name="connsiteY11" fmla="*/ 155543 h 5057775"/>
              <a:gd name="connsiteX12" fmla="*/ 155543 w 2600325"/>
              <a:gd name="connsiteY12" fmla="*/ 0 h 5057775"/>
              <a:gd name="connsiteX0" fmla="*/ 155543 w 2600325"/>
              <a:gd name="connsiteY0" fmla="*/ 0 h 5057775"/>
              <a:gd name="connsiteX1" fmla="*/ 1863725 w 2600325"/>
              <a:gd name="connsiteY1" fmla="*/ 0 h 5057775"/>
              <a:gd name="connsiteX2" fmla="*/ 2444782 w 2600325"/>
              <a:gd name="connsiteY2" fmla="*/ 0 h 5057775"/>
              <a:gd name="connsiteX3" fmla="*/ 2600325 w 2600325"/>
              <a:gd name="connsiteY3" fmla="*/ 155543 h 5057775"/>
              <a:gd name="connsiteX4" fmla="*/ 2600325 w 2600325"/>
              <a:gd name="connsiteY4" fmla="*/ 4902232 h 5057775"/>
              <a:gd name="connsiteX5" fmla="*/ 2444782 w 2600325"/>
              <a:gd name="connsiteY5" fmla="*/ 5057775 h 5057775"/>
              <a:gd name="connsiteX6" fmla="*/ 1863725 w 2600325"/>
              <a:gd name="connsiteY6" fmla="*/ 5057775 h 5057775"/>
              <a:gd name="connsiteX7" fmla="*/ 931862 w 2600325"/>
              <a:gd name="connsiteY7" fmla="*/ 5057775 h 5057775"/>
              <a:gd name="connsiteX8" fmla="*/ 155543 w 2600325"/>
              <a:gd name="connsiteY8" fmla="*/ 5057775 h 5057775"/>
              <a:gd name="connsiteX9" fmla="*/ 0 w 2600325"/>
              <a:gd name="connsiteY9" fmla="*/ 4902232 h 5057775"/>
              <a:gd name="connsiteX10" fmla="*/ 0 w 2600325"/>
              <a:gd name="connsiteY10" fmla="*/ 155543 h 5057775"/>
              <a:gd name="connsiteX11" fmla="*/ 155543 w 2600325"/>
              <a:gd name="connsiteY11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1863725 w 2600325"/>
              <a:gd name="connsiteY5" fmla="*/ 5057775 h 5057775"/>
              <a:gd name="connsiteX6" fmla="*/ 931862 w 2600325"/>
              <a:gd name="connsiteY6" fmla="*/ 5057775 h 5057775"/>
              <a:gd name="connsiteX7" fmla="*/ 155543 w 2600325"/>
              <a:gd name="connsiteY7" fmla="*/ 5057775 h 5057775"/>
              <a:gd name="connsiteX8" fmla="*/ 0 w 2600325"/>
              <a:gd name="connsiteY8" fmla="*/ 4902232 h 5057775"/>
              <a:gd name="connsiteX9" fmla="*/ 0 w 2600325"/>
              <a:gd name="connsiteY9" fmla="*/ 155543 h 5057775"/>
              <a:gd name="connsiteX10" fmla="*/ 155543 w 2600325"/>
              <a:gd name="connsiteY10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931862 w 2600325"/>
              <a:gd name="connsiteY5" fmla="*/ 5057775 h 5057775"/>
              <a:gd name="connsiteX6" fmla="*/ 155543 w 2600325"/>
              <a:gd name="connsiteY6" fmla="*/ 5057775 h 5057775"/>
              <a:gd name="connsiteX7" fmla="*/ 0 w 2600325"/>
              <a:gd name="connsiteY7" fmla="*/ 4902232 h 5057775"/>
              <a:gd name="connsiteX8" fmla="*/ 0 w 2600325"/>
              <a:gd name="connsiteY8" fmla="*/ 155543 h 5057775"/>
              <a:gd name="connsiteX9" fmla="*/ 155543 w 2600325"/>
              <a:gd name="connsiteY9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155543 w 2600325"/>
              <a:gd name="connsiteY5" fmla="*/ 5057775 h 5057775"/>
              <a:gd name="connsiteX6" fmla="*/ 0 w 2600325"/>
              <a:gd name="connsiteY6" fmla="*/ 4902232 h 5057775"/>
              <a:gd name="connsiteX7" fmla="*/ 0 w 2600325"/>
              <a:gd name="connsiteY7" fmla="*/ 155543 h 5057775"/>
              <a:gd name="connsiteX8" fmla="*/ 155543 w 2600325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0325" h="5057775">
                <a:moveTo>
                  <a:pt x="155543" y="0"/>
                </a:moveTo>
                <a:lnTo>
                  <a:pt x="2444782" y="0"/>
                </a:lnTo>
                <a:cubicBezTo>
                  <a:pt x="2530743" y="0"/>
                  <a:pt x="2600325" y="69582"/>
                  <a:pt x="2600325" y="155543"/>
                </a:cubicBezTo>
                <a:lnTo>
                  <a:pt x="2600325" y="4902232"/>
                </a:lnTo>
                <a:cubicBezTo>
                  <a:pt x="2600325" y="4988193"/>
                  <a:pt x="2530743" y="5057775"/>
                  <a:pt x="2444782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7592A2F-2907-94AF-5905-826809C761FB}"/>
              </a:ext>
            </a:extLst>
          </p:cNvPr>
          <p:cNvSpPr/>
          <p:nvPr userDrawn="1"/>
        </p:nvSpPr>
        <p:spPr>
          <a:xfrm>
            <a:off x="8989722" y="1196976"/>
            <a:ext cx="2599648" cy="5057775"/>
          </a:xfrm>
          <a:custGeom>
            <a:avLst/>
            <a:gdLst>
              <a:gd name="connsiteX0" fmla="*/ 155543 w 2600325"/>
              <a:gd name="connsiteY0" fmla="*/ 0 h 5057775"/>
              <a:gd name="connsiteX1" fmla="*/ 931862 w 2600325"/>
              <a:gd name="connsiteY1" fmla="*/ 0 h 5057775"/>
              <a:gd name="connsiteX2" fmla="*/ 1863725 w 2600325"/>
              <a:gd name="connsiteY2" fmla="*/ 0 h 5057775"/>
              <a:gd name="connsiteX3" fmla="*/ 2444782 w 2600325"/>
              <a:gd name="connsiteY3" fmla="*/ 0 h 5057775"/>
              <a:gd name="connsiteX4" fmla="*/ 2600325 w 2600325"/>
              <a:gd name="connsiteY4" fmla="*/ 155543 h 5057775"/>
              <a:gd name="connsiteX5" fmla="*/ 2600325 w 2600325"/>
              <a:gd name="connsiteY5" fmla="*/ 4902232 h 5057775"/>
              <a:gd name="connsiteX6" fmla="*/ 2444782 w 2600325"/>
              <a:gd name="connsiteY6" fmla="*/ 5057775 h 5057775"/>
              <a:gd name="connsiteX7" fmla="*/ 1863725 w 2600325"/>
              <a:gd name="connsiteY7" fmla="*/ 5057775 h 5057775"/>
              <a:gd name="connsiteX8" fmla="*/ 931862 w 2600325"/>
              <a:gd name="connsiteY8" fmla="*/ 5057775 h 5057775"/>
              <a:gd name="connsiteX9" fmla="*/ 155543 w 2600325"/>
              <a:gd name="connsiteY9" fmla="*/ 5057775 h 5057775"/>
              <a:gd name="connsiteX10" fmla="*/ 0 w 2600325"/>
              <a:gd name="connsiteY10" fmla="*/ 4902232 h 5057775"/>
              <a:gd name="connsiteX11" fmla="*/ 0 w 2600325"/>
              <a:gd name="connsiteY11" fmla="*/ 155543 h 5057775"/>
              <a:gd name="connsiteX12" fmla="*/ 155543 w 2600325"/>
              <a:gd name="connsiteY12" fmla="*/ 0 h 5057775"/>
              <a:gd name="connsiteX0" fmla="*/ 155543 w 2600325"/>
              <a:gd name="connsiteY0" fmla="*/ 0 h 5057775"/>
              <a:gd name="connsiteX1" fmla="*/ 1863725 w 2600325"/>
              <a:gd name="connsiteY1" fmla="*/ 0 h 5057775"/>
              <a:gd name="connsiteX2" fmla="*/ 2444782 w 2600325"/>
              <a:gd name="connsiteY2" fmla="*/ 0 h 5057775"/>
              <a:gd name="connsiteX3" fmla="*/ 2600325 w 2600325"/>
              <a:gd name="connsiteY3" fmla="*/ 155543 h 5057775"/>
              <a:gd name="connsiteX4" fmla="*/ 2600325 w 2600325"/>
              <a:gd name="connsiteY4" fmla="*/ 4902232 h 5057775"/>
              <a:gd name="connsiteX5" fmla="*/ 2444782 w 2600325"/>
              <a:gd name="connsiteY5" fmla="*/ 5057775 h 5057775"/>
              <a:gd name="connsiteX6" fmla="*/ 1863725 w 2600325"/>
              <a:gd name="connsiteY6" fmla="*/ 5057775 h 5057775"/>
              <a:gd name="connsiteX7" fmla="*/ 931862 w 2600325"/>
              <a:gd name="connsiteY7" fmla="*/ 5057775 h 5057775"/>
              <a:gd name="connsiteX8" fmla="*/ 155543 w 2600325"/>
              <a:gd name="connsiteY8" fmla="*/ 5057775 h 5057775"/>
              <a:gd name="connsiteX9" fmla="*/ 0 w 2600325"/>
              <a:gd name="connsiteY9" fmla="*/ 4902232 h 5057775"/>
              <a:gd name="connsiteX10" fmla="*/ 0 w 2600325"/>
              <a:gd name="connsiteY10" fmla="*/ 155543 h 5057775"/>
              <a:gd name="connsiteX11" fmla="*/ 155543 w 2600325"/>
              <a:gd name="connsiteY11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1863725 w 2600325"/>
              <a:gd name="connsiteY5" fmla="*/ 5057775 h 5057775"/>
              <a:gd name="connsiteX6" fmla="*/ 931862 w 2600325"/>
              <a:gd name="connsiteY6" fmla="*/ 5057775 h 5057775"/>
              <a:gd name="connsiteX7" fmla="*/ 155543 w 2600325"/>
              <a:gd name="connsiteY7" fmla="*/ 5057775 h 5057775"/>
              <a:gd name="connsiteX8" fmla="*/ 0 w 2600325"/>
              <a:gd name="connsiteY8" fmla="*/ 4902232 h 5057775"/>
              <a:gd name="connsiteX9" fmla="*/ 0 w 2600325"/>
              <a:gd name="connsiteY9" fmla="*/ 155543 h 5057775"/>
              <a:gd name="connsiteX10" fmla="*/ 155543 w 2600325"/>
              <a:gd name="connsiteY10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931862 w 2600325"/>
              <a:gd name="connsiteY5" fmla="*/ 5057775 h 5057775"/>
              <a:gd name="connsiteX6" fmla="*/ 155543 w 2600325"/>
              <a:gd name="connsiteY6" fmla="*/ 5057775 h 5057775"/>
              <a:gd name="connsiteX7" fmla="*/ 0 w 2600325"/>
              <a:gd name="connsiteY7" fmla="*/ 4902232 h 5057775"/>
              <a:gd name="connsiteX8" fmla="*/ 0 w 2600325"/>
              <a:gd name="connsiteY8" fmla="*/ 155543 h 5057775"/>
              <a:gd name="connsiteX9" fmla="*/ 155543 w 2600325"/>
              <a:gd name="connsiteY9" fmla="*/ 0 h 5057775"/>
              <a:gd name="connsiteX0" fmla="*/ 155543 w 2600325"/>
              <a:gd name="connsiteY0" fmla="*/ 0 h 5057775"/>
              <a:gd name="connsiteX1" fmla="*/ 2444782 w 2600325"/>
              <a:gd name="connsiteY1" fmla="*/ 0 h 5057775"/>
              <a:gd name="connsiteX2" fmla="*/ 2600325 w 2600325"/>
              <a:gd name="connsiteY2" fmla="*/ 155543 h 5057775"/>
              <a:gd name="connsiteX3" fmla="*/ 2600325 w 2600325"/>
              <a:gd name="connsiteY3" fmla="*/ 4902232 h 5057775"/>
              <a:gd name="connsiteX4" fmla="*/ 2444782 w 2600325"/>
              <a:gd name="connsiteY4" fmla="*/ 5057775 h 5057775"/>
              <a:gd name="connsiteX5" fmla="*/ 155543 w 2600325"/>
              <a:gd name="connsiteY5" fmla="*/ 5057775 h 5057775"/>
              <a:gd name="connsiteX6" fmla="*/ 0 w 2600325"/>
              <a:gd name="connsiteY6" fmla="*/ 4902232 h 5057775"/>
              <a:gd name="connsiteX7" fmla="*/ 0 w 2600325"/>
              <a:gd name="connsiteY7" fmla="*/ 155543 h 5057775"/>
              <a:gd name="connsiteX8" fmla="*/ 155543 w 2600325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0325" h="5057775">
                <a:moveTo>
                  <a:pt x="155543" y="0"/>
                </a:moveTo>
                <a:lnTo>
                  <a:pt x="2444782" y="0"/>
                </a:lnTo>
                <a:cubicBezTo>
                  <a:pt x="2530743" y="0"/>
                  <a:pt x="2600325" y="69582"/>
                  <a:pt x="2600325" y="155543"/>
                </a:cubicBezTo>
                <a:lnTo>
                  <a:pt x="2600325" y="4902232"/>
                </a:lnTo>
                <a:cubicBezTo>
                  <a:pt x="2600325" y="4988193"/>
                  <a:pt x="2530743" y="5057775"/>
                  <a:pt x="2444782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86EE88-B7EC-8790-D544-DD9B9D3BE68D}"/>
              </a:ext>
            </a:extLst>
          </p:cNvPr>
          <p:cNvSpPr>
            <a:spLocks noChangeAspect="1"/>
          </p:cNvSpPr>
          <p:nvPr userDrawn="1"/>
        </p:nvSpPr>
        <p:spPr>
          <a:xfrm>
            <a:off x="1148619" y="1607588"/>
            <a:ext cx="1495900" cy="14962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DCCE3D-D686-676E-B0B7-89988173CC6E}"/>
              </a:ext>
            </a:extLst>
          </p:cNvPr>
          <p:cNvSpPr>
            <a:spLocks noChangeAspect="1"/>
          </p:cNvSpPr>
          <p:nvPr userDrawn="1"/>
        </p:nvSpPr>
        <p:spPr>
          <a:xfrm>
            <a:off x="3946651" y="1607588"/>
            <a:ext cx="1495900" cy="14962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E2D7AB-DC99-0EA8-0003-73F92DD332B1}"/>
              </a:ext>
            </a:extLst>
          </p:cNvPr>
          <p:cNvSpPr>
            <a:spLocks noChangeAspect="1"/>
          </p:cNvSpPr>
          <p:nvPr userDrawn="1"/>
        </p:nvSpPr>
        <p:spPr>
          <a:xfrm>
            <a:off x="6744685" y="1607588"/>
            <a:ext cx="1495900" cy="14962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6E95B0-AF61-5323-50DE-6875D4E7CBE9}"/>
              </a:ext>
            </a:extLst>
          </p:cNvPr>
          <p:cNvSpPr>
            <a:spLocks noChangeAspect="1"/>
          </p:cNvSpPr>
          <p:nvPr userDrawn="1"/>
        </p:nvSpPr>
        <p:spPr>
          <a:xfrm>
            <a:off x="9541595" y="1607588"/>
            <a:ext cx="1495900" cy="14962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D2A0A-BA80-EDEC-3791-DB7DFD29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6744" y="723601"/>
            <a:ext cx="10992625" cy="276999"/>
          </a:xfrm>
        </p:spPr>
        <p:txBody>
          <a:bodyPr>
            <a:sp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" name="Picture 39" descr="Logo&#10;&#10;Description automatically generated with medium confidence">
            <a:extLst>
              <a:ext uri="{FF2B5EF4-FFF2-40B4-BE49-F238E27FC236}">
                <a16:creationId xmlns:a16="http://schemas.microsoft.com/office/drawing/2014/main" id="{FD99A04A-CD66-FBF7-84B1-AB13F78C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DCC6EC-3D25-44A0-17E0-D297275D8F7F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8A7AC9-7E4B-3970-C13A-692F6BF6F663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D19DAEA3-1991-F3A6-8C3B-250B53C82D35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DC121984-1016-E076-EEA8-65FF4FCB1122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97" name="Text Placeholder 42">
            <a:extLst>
              <a:ext uri="{FF2B5EF4-FFF2-40B4-BE49-F238E27FC236}">
                <a16:creationId xmlns:a16="http://schemas.microsoft.com/office/drawing/2014/main" id="{26D0105A-7EAD-39F3-370D-B2FE3CF98339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5130" y="3514497"/>
            <a:ext cx="2202878" cy="430887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98" name="Text Placeholder 42">
            <a:extLst>
              <a:ext uri="{FF2B5EF4-FFF2-40B4-BE49-F238E27FC236}">
                <a16:creationId xmlns:a16="http://schemas.microsoft.com/office/drawing/2014/main" id="{40636567-D33C-82C2-3603-7384EDFEA3A7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95130" y="4143821"/>
            <a:ext cx="2202878" cy="1912491"/>
          </a:xfrm>
        </p:spPr>
        <p:txBody>
          <a:bodyPr wrap="square" anchor="t" anchorCtr="0">
            <a:no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8F85EB75-6214-07DD-F967-BCF5B2886A1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446686" y="1905678"/>
            <a:ext cx="899766" cy="900113"/>
          </a:xfrm>
        </p:spPr>
        <p:txBody>
          <a:bodyPr anchor="ctr" anchorCtr="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7083E7B0-DD09-CCE1-A366-EE6A660452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93162" y="3514497"/>
            <a:ext cx="2202878" cy="430887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16" name="Text Placeholder 42">
            <a:extLst>
              <a:ext uri="{FF2B5EF4-FFF2-40B4-BE49-F238E27FC236}">
                <a16:creationId xmlns:a16="http://schemas.microsoft.com/office/drawing/2014/main" id="{4A6B6404-CCB8-CFE3-2B18-DD3FDC11B4C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93162" y="4143821"/>
            <a:ext cx="2202878" cy="1912491"/>
          </a:xfrm>
        </p:spPr>
        <p:txBody>
          <a:bodyPr wrap="square" anchor="t" anchorCtr="0">
            <a:no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17" name="Picture Placeholder 106">
            <a:extLst>
              <a:ext uri="{FF2B5EF4-FFF2-40B4-BE49-F238E27FC236}">
                <a16:creationId xmlns:a16="http://schemas.microsoft.com/office/drawing/2014/main" id="{8A3BD55F-A482-2846-A764-2913DD9C118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44718" y="1905678"/>
            <a:ext cx="899766" cy="900113"/>
          </a:xfrm>
        </p:spPr>
        <p:txBody>
          <a:bodyPr anchor="ctr" anchorCtr="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24" name="Text Placeholder 42">
            <a:extLst>
              <a:ext uri="{FF2B5EF4-FFF2-40B4-BE49-F238E27FC236}">
                <a16:creationId xmlns:a16="http://schemas.microsoft.com/office/drawing/2014/main" id="{BB0EBA1E-068A-D4D9-AD72-901B510D3B6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196" y="3514497"/>
            <a:ext cx="2202878" cy="430887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25" name="Text Placeholder 42">
            <a:extLst>
              <a:ext uri="{FF2B5EF4-FFF2-40B4-BE49-F238E27FC236}">
                <a16:creationId xmlns:a16="http://schemas.microsoft.com/office/drawing/2014/main" id="{9206931B-60FA-FE6B-AF7B-A7D4BC29222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196" y="4143821"/>
            <a:ext cx="2202878" cy="1912491"/>
          </a:xfrm>
        </p:spPr>
        <p:txBody>
          <a:bodyPr wrap="square" anchor="t" anchorCtr="0">
            <a:no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26" name="Picture Placeholder 106">
            <a:extLst>
              <a:ext uri="{FF2B5EF4-FFF2-40B4-BE49-F238E27FC236}">
                <a16:creationId xmlns:a16="http://schemas.microsoft.com/office/drawing/2014/main" id="{05B8A021-B338-399E-8D5A-88AACFCDAD4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042752" y="1905678"/>
            <a:ext cx="899766" cy="900113"/>
          </a:xfrm>
        </p:spPr>
        <p:txBody>
          <a:bodyPr anchor="ctr" anchorCtr="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29" name="Text Placeholder 42">
            <a:extLst>
              <a:ext uri="{FF2B5EF4-FFF2-40B4-BE49-F238E27FC236}">
                <a16:creationId xmlns:a16="http://schemas.microsoft.com/office/drawing/2014/main" id="{1ECA9EE1-91D7-0CA3-8084-446F0FB4A4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88106" y="3514497"/>
            <a:ext cx="2202878" cy="430887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30" name="Text Placeholder 42">
            <a:extLst>
              <a:ext uri="{FF2B5EF4-FFF2-40B4-BE49-F238E27FC236}">
                <a16:creationId xmlns:a16="http://schemas.microsoft.com/office/drawing/2014/main" id="{401EA9AD-463C-B67C-5034-BB9B124F63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88106" y="4143821"/>
            <a:ext cx="2202878" cy="1912491"/>
          </a:xfrm>
        </p:spPr>
        <p:txBody>
          <a:bodyPr wrap="square" anchor="t" anchorCtr="0">
            <a:noAutofit/>
          </a:bodyPr>
          <a:lstStyle>
            <a:lvl1pPr>
              <a:defRPr sz="14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31" name="Picture Placeholder 106">
            <a:extLst>
              <a:ext uri="{FF2B5EF4-FFF2-40B4-BE49-F238E27FC236}">
                <a16:creationId xmlns:a16="http://schemas.microsoft.com/office/drawing/2014/main" id="{74705BB7-93AD-742C-2062-F264B5D0667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39662" y="1905678"/>
            <a:ext cx="899766" cy="900113"/>
          </a:xfrm>
        </p:spPr>
        <p:txBody>
          <a:bodyPr anchor="ctr" anchorCtr="0">
            <a:no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89F2F2A-DE91-9588-F40E-015CD751D092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6994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s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33AB226-7AB1-14C7-6398-1DBFCC968375}"/>
              </a:ext>
            </a:extLst>
          </p:cNvPr>
          <p:cNvSpPr/>
          <p:nvPr userDrawn="1"/>
        </p:nvSpPr>
        <p:spPr>
          <a:xfrm>
            <a:off x="0" y="-1"/>
            <a:ext cx="12188825" cy="24962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37FB977-556F-D79B-C087-D361C2CEECDB}"/>
              </a:ext>
            </a:extLst>
          </p:cNvPr>
          <p:cNvSpPr/>
          <p:nvPr userDrawn="1"/>
        </p:nvSpPr>
        <p:spPr>
          <a:xfrm>
            <a:off x="596746" y="1196976"/>
            <a:ext cx="2052384" cy="5057775"/>
          </a:xfrm>
          <a:custGeom>
            <a:avLst/>
            <a:gdLst>
              <a:gd name="connsiteX0" fmla="*/ 155543 w 2052919"/>
              <a:gd name="connsiteY0" fmla="*/ 0 h 5057775"/>
              <a:gd name="connsiteX1" fmla="*/ 1133495 w 2052919"/>
              <a:gd name="connsiteY1" fmla="*/ 0 h 5057775"/>
              <a:gd name="connsiteX2" fmla="*/ 1680901 w 2052919"/>
              <a:gd name="connsiteY2" fmla="*/ 0 h 5057775"/>
              <a:gd name="connsiteX3" fmla="*/ 1897376 w 2052919"/>
              <a:gd name="connsiteY3" fmla="*/ 0 h 5057775"/>
              <a:gd name="connsiteX4" fmla="*/ 2052919 w 2052919"/>
              <a:gd name="connsiteY4" fmla="*/ 155543 h 5057775"/>
              <a:gd name="connsiteX5" fmla="*/ 2052919 w 2052919"/>
              <a:gd name="connsiteY5" fmla="*/ 4902232 h 5057775"/>
              <a:gd name="connsiteX6" fmla="*/ 1897376 w 2052919"/>
              <a:gd name="connsiteY6" fmla="*/ 5057775 h 5057775"/>
              <a:gd name="connsiteX7" fmla="*/ 1680901 w 2052919"/>
              <a:gd name="connsiteY7" fmla="*/ 5057775 h 5057775"/>
              <a:gd name="connsiteX8" fmla="*/ 1133495 w 2052919"/>
              <a:gd name="connsiteY8" fmla="*/ 5057775 h 5057775"/>
              <a:gd name="connsiteX9" fmla="*/ 155543 w 2052919"/>
              <a:gd name="connsiteY9" fmla="*/ 5057775 h 5057775"/>
              <a:gd name="connsiteX10" fmla="*/ 0 w 2052919"/>
              <a:gd name="connsiteY10" fmla="*/ 4902232 h 5057775"/>
              <a:gd name="connsiteX11" fmla="*/ 0 w 2052919"/>
              <a:gd name="connsiteY11" fmla="*/ 155543 h 5057775"/>
              <a:gd name="connsiteX12" fmla="*/ 155543 w 2052919"/>
              <a:gd name="connsiteY12" fmla="*/ 0 h 5057775"/>
              <a:gd name="connsiteX0" fmla="*/ 155543 w 2052919"/>
              <a:gd name="connsiteY0" fmla="*/ 0 h 5057775"/>
              <a:gd name="connsiteX1" fmla="*/ 1133495 w 2052919"/>
              <a:gd name="connsiteY1" fmla="*/ 0 h 5057775"/>
              <a:gd name="connsiteX2" fmla="*/ 1897376 w 2052919"/>
              <a:gd name="connsiteY2" fmla="*/ 0 h 5057775"/>
              <a:gd name="connsiteX3" fmla="*/ 2052919 w 2052919"/>
              <a:gd name="connsiteY3" fmla="*/ 155543 h 5057775"/>
              <a:gd name="connsiteX4" fmla="*/ 2052919 w 2052919"/>
              <a:gd name="connsiteY4" fmla="*/ 4902232 h 5057775"/>
              <a:gd name="connsiteX5" fmla="*/ 1897376 w 2052919"/>
              <a:gd name="connsiteY5" fmla="*/ 5057775 h 5057775"/>
              <a:gd name="connsiteX6" fmla="*/ 1680901 w 2052919"/>
              <a:gd name="connsiteY6" fmla="*/ 5057775 h 5057775"/>
              <a:gd name="connsiteX7" fmla="*/ 1133495 w 2052919"/>
              <a:gd name="connsiteY7" fmla="*/ 5057775 h 5057775"/>
              <a:gd name="connsiteX8" fmla="*/ 155543 w 2052919"/>
              <a:gd name="connsiteY8" fmla="*/ 5057775 h 5057775"/>
              <a:gd name="connsiteX9" fmla="*/ 0 w 2052919"/>
              <a:gd name="connsiteY9" fmla="*/ 4902232 h 5057775"/>
              <a:gd name="connsiteX10" fmla="*/ 0 w 2052919"/>
              <a:gd name="connsiteY10" fmla="*/ 155543 h 5057775"/>
              <a:gd name="connsiteX11" fmla="*/ 155543 w 2052919"/>
              <a:gd name="connsiteY11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680901 w 2052919"/>
              <a:gd name="connsiteY5" fmla="*/ 5057775 h 5057775"/>
              <a:gd name="connsiteX6" fmla="*/ 1133495 w 2052919"/>
              <a:gd name="connsiteY6" fmla="*/ 5057775 h 5057775"/>
              <a:gd name="connsiteX7" fmla="*/ 155543 w 2052919"/>
              <a:gd name="connsiteY7" fmla="*/ 5057775 h 5057775"/>
              <a:gd name="connsiteX8" fmla="*/ 0 w 2052919"/>
              <a:gd name="connsiteY8" fmla="*/ 4902232 h 5057775"/>
              <a:gd name="connsiteX9" fmla="*/ 0 w 2052919"/>
              <a:gd name="connsiteY9" fmla="*/ 155543 h 5057775"/>
              <a:gd name="connsiteX10" fmla="*/ 155543 w 2052919"/>
              <a:gd name="connsiteY10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133495 w 2052919"/>
              <a:gd name="connsiteY5" fmla="*/ 5057775 h 5057775"/>
              <a:gd name="connsiteX6" fmla="*/ 155543 w 2052919"/>
              <a:gd name="connsiteY6" fmla="*/ 5057775 h 5057775"/>
              <a:gd name="connsiteX7" fmla="*/ 0 w 2052919"/>
              <a:gd name="connsiteY7" fmla="*/ 4902232 h 5057775"/>
              <a:gd name="connsiteX8" fmla="*/ 0 w 2052919"/>
              <a:gd name="connsiteY8" fmla="*/ 155543 h 5057775"/>
              <a:gd name="connsiteX9" fmla="*/ 155543 w 2052919"/>
              <a:gd name="connsiteY9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55543 w 2052919"/>
              <a:gd name="connsiteY5" fmla="*/ 5057775 h 5057775"/>
              <a:gd name="connsiteX6" fmla="*/ 0 w 2052919"/>
              <a:gd name="connsiteY6" fmla="*/ 4902232 h 5057775"/>
              <a:gd name="connsiteX7" fmla="*/ 0 w 2052919"/>
              <a:gd name="connsiteY7" fmla="*/ 155543 h 5057775"/>
              <a:gd name="connsiteX8" fmla="*/ 155543 w 2052919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2919" h="5057775">
                <a:moveTo>
                  <a:pt x="155543" y="0"/>
                </a:moveTo>
                <a:lnTo>
                  <a:pt x="1897376" y="0"/>
                </a:lnTo>
                <a:cubicBezTo>
                  <a:pt x="1983337" y="0"/>
                  <a:pt x="2052919" y="69582"/>
                  <a:pt x="2052919" y="155543"/>
                </a:cubicBezTo>
                <a:lnTo>
                  <a:pt x="2052919" y="4902232"/>
                </a:lnTo>
                <a:cubicBezTo>
                  <a:pt x="2052919" y="4988193"/>
                  <a:pt x="1983337" y="5057775"/>
                  <a:pt x="1897376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5470228-23BF-B7FB-FB81-35F1743DEED9}"/>
              </a:ext>
            </a:extLst>
          </p:cNvPr>
          <p:cNvSpPr/>
          <p:nvPr userDrawn="1"/>
        </p:nvSpPr>
        <p:spPr>
          <a:xfrm>
            <a:off x="9539696" y="1196976"/>
            <a:ext cx="2052384" cy="5057775"/>
          </a:xfrm>
          <a:custGeom>
            <a:avLst/>
            <a:gdLst>
              <a:gd name="connsiteX0" fmla="*/ 155543 w 2052919"/>
              <a:gd name="connsiteY0" fmla="*/ 0 h 5057775"/>
              <a:gd name="connsiteX1" fmla="*/ 1133495 w 2052919"/>
              <a:gd name="connsiteY1" fmla="*/ 0 h 5057775"/>
              <a:gd name="connsiteX2" fmla="*/ 1680901 w 2052919"/>
              <a:gd name="connsiteY2" fmla="*/ 0 h 5057775"/>
              <a:gd name="connsiteX3" fmla="*/ 1897376 w 2052919"/>
              <a:gd name="connsiteY3" fmla="*/ 0 h 5057775"/>
              <a:gd name="connsiteX4" fmla="*/ 2052919 w 2052919"/>
              <a:gd name="connsiteY4" fmla="*/ 155543 h 5057775"/>
              <a:gd name="connsiteX5" fmla="*/ 2052919 w 2052919"/>
              <a:gd name="connsiteY5" fmla="*/ 4902232 h 5057775"/>
              <a:gd name="connsiteX6" fmla="*/ 1897376 w 2052919"/>
              <a:gd name="connsiteY6" fmla="*/ 5057775 h 5057775"/>
              <a:gd name="connsiteX7" fmla="*/ 1680901 w 2052919"/>
              <a:gd name="connsiteY7" fmla="*/ 5057775 h 5057775"/>
              <a:gd name="connsiteX8" fmla="*/ 1133495 w 2052919"/>
              <a:gd name="connsiteY8" fmla="*/ 5057775 h 5057775"/>
              <a:gd name="connsiteX9" fmla="*/ 155543 w 2052919"/>
              <a:gd name="connsiteY9" fmla="*/ 5057775 h 5057775"/>
              <a:gd name="connsiteX10" fmla="*/ 0 w 2052919"/>
              <a:gd name="connsiteY10" fmla="*/ 4902232 h 5057775"/>
              <a:gd name="connsiteX11" fmla="*/ 0 w 2052919"/>
              <a:gd name="connsiteY11" fmla="*/ 155543 h 5057775"/>
              <a:gd name="connsiteX12" fmla="*/ 155543 w 2052919"/>
              <a:gd name="connsiteY12" fmla="*/ 0 h 5057775"/>
              <a:gd name="connsiteX0" fmla="*/ 155543 w 2052919"/>
              <a:gd name="connsiteY0" fmla="*/ 0 h 5057775"/>
              <a:gd name="connsiteX1" fmla="*/ 1133495 w 2052919"/>
              <a:gd name="connsiteY1" fmla="*/ 0 h 5057775"/>
              <a:gd name="connsiteX2" fmla="*/ 1897376 w 2052919"/>
              <a:gd name="connsiteY2" fmla="*/ 0 h 5057775"/>
              <a:gd name="connsiteX3" fmla="*/ 2052919 w 2052919"/>
              <a:gd name="connsiteY3" fmla="*/ 155543 h 5057775"/>
              <a:gd name="connsiteX4" fmla="*/ 2052919 w 2052919"/>
              <a:gd name="connsiteY4" fmla="*/ 4902232 h 5057775"/>
              <a:gd name="connsiteX5" fmla="*/ 1897376 w 2052919"/>
              <a:gd name="connsiteY5" fmla="*/ 5057775 h 5057775"/>
              <a:gd name="connsiteX6" fmla="*/ 1680901 w 2052919"/>
              <a:gd name="connsiteY6" fmla="*/ 5057775 h 5057775"/>
              <a:gd name="connsiteX7" fmla="*/ 1133495 w 2052919"/>
              <a:gd name="connsiteY7" fmla="*/ 5057775 h 5057775"/>
              <a:gd name="connsiteX8" fmla="*/ 155543 w 2052919"/>
              <a:gd name="connsiteY8" fmla="*/ 5057775 h 5057775"/>
              <a:gd name="connsiteX9" fmla="*/ 0 w 2052919"/>
              <a:gd name="connsiteY9" fmla="*/ 4902232 h 5057775"/>
              <a:gd name="connsiteX10" fmla="*/ 0 w 2052919"/>
              <a:gd name="connsiteY10" fmla="*/ 155543 h 5057775"/>
              <a:gd name="connsiteX11" fmla="*/ 155543 w 2052919"/>
              <a:gd name="connsiteY11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680901 w 2052919"/>
              <a:gd name="connsiteY5" fmla="*/ 5057775 h 5057775"/>
              <a:gd name="connsiteX6" fmla="*/ 1133495 w 2052919"/>
              <a:gd name="connsiteY6" fmla="*/ 5057775 h 5057775"/>
              <a:gd name="connsiteX7" fmla="*/ 155543 w 2052919"/>
              <a:gd name="connsiteY7" fmla="*/ 5057775 h 5057775"/>
              <a:gd name="connsiteX8" fmla="*/ 0 w 2052919"/>
              <a:gd name="connsiteY8" fmla="*/ 4902232 h 5057775"/>
              <a:gd name="connsiteX9" fmla="*/ 0 w 2052919"/>
              <a:gd name="connsiteY9" fmla="*/ 155543 h 5057775"/>
              <a:gd name="connsiteX10" fmla="*/ 155543 w 2052919"/>
              <a:gd name="connsiteY10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133495 w 2052919"/>
              <a:gd name="connsiteY5" fmla="*/ 5057775 h 5057775"/>
              <a:gd name="connsiteX6" fmla="*/ 155543 w 2052919"/>
              <a:gd name="connsiteY6" fmla="*/ 5057775 h 5057775"/>
              <a:gd name="connsiteX7" fmla="*/ 0 w 2052919"/>
              <a:gd name="connsiteY7" fmla="*/ 4902232 h 5057775"/>
              <a:gd name="connsiteX8" fmla="*/ 0 w 2052919"/>
              <a:gd name="connsiteY8" fmla="*/ 155543 h 5057775"/>
              <a:gd name="connsiteX9" fmla="*/ 155543 w 2052919"/>
              <a:gd name="connsiteY9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55543 w 2052919"/>
              <a:gd name="connsiteY5" fmla="*/ 5057775 h 5057775"/>
              <a:gd name="connsiteX6" fmla="*/ 0 w 2052919"/>
              <a:gd name="connsiteY6" fmla="*/ 4902232 h 5057775"/>
              <a:gd name="connsiteX7" fmla="*/ 0 w 2052919"/>
              <a:gd name="connsiteY7" fmla="*/ 155543 h 5057775"/>
              <a:gd name="connsiteX8" fmla="*/ 155543 w 2052919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2919" h="5057775">
                <a:moveTo>
                  <a:pt x="155543" y="0"/>
                </a:moveTo>
                <a:lnTo>
                  <a:pt x="1897376" y="0"/>
                </a:lnTo>
                <a:cubicBezTo>
                  <a:pt x="1983337" y="0"/>
                  <a:pt x="2052919" y="69582"/>
                  <a:pt x="2052919" y="155543"/>
                </a:cubicBezTo>
                <a:lnTo>
                  <a:pt x="2052919" y="4902232"/>
                </a:lnTo>
                <a:cubicBezTo>
                  <a:pt x="2052919" y="4988193"/>
                  <a:pt x="1983337" y="5057775"/>
                  <a:pt x="1897376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819EA1A9-70E8-A3B9-E8A7-3299428F7C23}"/>
              </a:ext>
            </a:extLst>
          </p:cNvPr>
          <p:cNvSpPr/>
          <p:nvPr userDrawn="1"/>
        </p:nvSpPr>
        <p:spPr>
          <a:xfrm>
            <a:off x="7303959" y="1196976"/>
            <a:ext cx="2052384" cy="5057775"/>
          </a:xfrm>
          <a:custGeom>
            <a:avLst/>
            <a:gdLst>
              <a:gd name="connsiteX0" fmla="*/ 155543 w 2052919"/>
              <a:gd name="connsiteY0" fmla="*/ 0 h 5057775"/>
              <a:gd name="connsiteX1" fmla="*/ 1133495 w 2052919"/>
              <a:gd name="connsiteY1" fmla="*/ 0 h 5057775"/>
              <a:gd name="connsiteX2" fmla="*/ 1680901 w 2052919"/>
              <a:gd name="connsiteY2" fmla="*/ 0 h 5057775"/>
              <a:gd name="connsiteX3" fmla="*/ 1897376 w 2052919"/>
              <a:gd name="connsiteY3" fmla="*/ 0 h 5057775"/>
              <a:gd name="connsiteX4" fmla="*/ 2052919 w 2052919"/>
              <a:gd name="connsiteY4" fmla="*/ 155543 h 5057775"/>
              <a:gd name="connsiteX5" fmla="*/ 2052919 w 2052919"/>
              <a:gd name="connsiteY5" fmla="*/ 4902232 h 5057775"/>
              <a:gd name="connsiteX6" fmla="*/ 1897376 w 2052919"/>
              <a:gd name="connsiteY6" fmla="*/ 5057775 h 5057775"/>
              <a:gd name="connsiteX7" fmla="*/ 1680901 w 2052919"/>
              <a:gd name="connsiteY7" fmla="*/ 5057775 h 5057775"/>
              <a:gd name="connsiteX8" fmla="*/ 1133495 w 2052919"/>
              <a:gd name="connsiteY8" fmla="*/ 5057775 h 5057775"/>
              <a:gd name="connsiteX9" fmla="*/ 155543 w 2052919"/>
              <a:gd name="connsiteY9" fmla="*/ 5057775 h 5057775"/>
              <a:gd name="connsiteX10" fmla="*/ 0 w 2052919"/>
              <a:gd name="connsiteY10" fmla="*/ 4902232 h 5057775"/>
              <a:gd name="connsiteX11" fmla="*/ 0 w 2052919"/>
              <a:gd name="connsiteY11" fmla="*/ 155543 h 5057775"/>
              <a:gd name="connsiteX12" fmla="*/ 155543 w 2052919"/>
              <a:gd name="connsiteY12" fmla="*/ 0 h 5057775"/>
              <a:gd name="connsiteX0" fmla="*/ 155543 w 2052919"/>
              <a:gd name="connsiteY0" fmla="*/ 0 h 5057775"/>
              <a:gd name="connsiteX1" fmla="*/ 1133495 w 2052919"/>
              <a:gd name="connsiteY1" fmla="*/ 0 h 5057775"/>
              <a:gd name="connsiteX2" fmla="*/ 1897376 w 2052919"/>
              <a:gd name="connsiteY2" fmla="*/ 0 h 5057775"/>
              <a:gd name="connsiteX3" fmla="*/ 2052919 w 2052919"/>
              <a:gd name="connsiteY3" fmla="*/ 155543 h 5057775"/>
              <a:gd name="connsiteX4" fmla="*/ 2052919 w 2052919"/>
              <a:gd name="connsiteY4" fmla="*/ 4902232 h 5057775"/>
              <a:gd name="connsiteX5" fmla="*/ 1897376 w 2052919"/>
              <a:gd name="connsiteY5" fmla="*/ 5057775 h 5057775"/>
              <a:gd name="connsiteX6" fmla="*/ 1680901 w 2052919"/>
              <a:gd name="connsiteY6" fmla="*/ 5057775 h 5057775"/>
              <a:gd name="connsiteX7" fmla="*/ 1133495 w 2052919"/>
              <a:gd name="connsiteY7" fmla="*/ 5057775 h 5057775"/>
              <a:gd name="connsiteX8" fmla="*/ 155543 w 2052919"/>
              <a:gd name="connsiteY8" fmla="*/ 5057775 h 5057775"/>
              <a:gd name="connsiteX9" fmla="*/ 0 w 2052919"/>
              <a:gd name="connsiteY9" fmla="*/ 4902232 h 5057775"/>
              <a:gd name="connsiteX10" fmla="*/ 0 w 2052919"/>
              <a:gd name="connsiteY10" fmla="*/ 155543 h 5057775"/>
              <a:gd name="connsiteX11" fmla="*/ 155543 w 2052919"/>
              <a:gd name="connsiteY11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680901 w 2052919"/>
              <a:gd name="connsiteY5" fmla="*/ 5057775 h 5057775"/>
              <a:gd name="connsiteX6" fmla="*/ 1133495 w 2052919"/>
              <a:gd name="connsiteY6" fmla="*/ 5057775 h 5057775"/>
              <a:gd name="connsiteX7" fmla="*/ 155543 w 2052919"/>
              <a:gd name="connsiteY7" fmla="*/ 5057775 h 5057775"/>
              <a:gd name="connsiteX8" fmla="*/ 0 w 2052919"/>
              <a:gd name="connsiteY8" fmla="*/ 4902232 h 5057775"/>
              <a:gd name="connsiteX9" fmla="*/ 0 w 2052919"/>
              <a:gd name="connsiteY9" fmla="*/ 155543 h 5057775"/>
              <a:gd name="connsiteX10" fmla="*/ 155543 w 2052919"/>
              <a:gd name="connsiteY10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133495 w 2052919"/>
              <a:gd name="connsiteY5" fmla="*/ 5057775 h 5057775"/>
              <a:gd name="connsiteX6" fmla="*/ 155543 w 2052919"/>
              <a:gd name="connsiteY6" fmla="*/ 5057775 h 5057775"/>
              <a:gd name="connsiteX7" fmla="*/ 0 w 2052919"/>
              <a:gd name="connsiteY7" fmla="*/ 4902232 h 5057775"/>
              <a:gd name="connsiteX8" fmla="*/ 0 w 2052919"/>
              <a:gd name="connsiteY8" fmla="*/ 155543 h 5057775"/>
              <a:gd name="connsiteX9" fmla="*/ 155543 w 2052919"/>
              <a:gd name="connsiteY9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55543 w 2052919"/>
              <a:gd name="connsiteY5" fmla="*/ 5057775 h 5057775"/>
              <a:gd name="connsiteX6" fmla="*/ 0 w 2052919"/>
              <a:gd name="connsiteY6" fmla="*/ 4902232 h 5057775"/>
              <a:gd name="connsiteX7" fmla="*/ 0 w 2052919"/>
              <a:gd name="connsiteY7" fmla="*/ 155543 h 5057775"/>
              <a:gd name="connsiteX8" fmla="*/ 155543 w 2052919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2919" h="5057775">
                <a:moveTo>
                  <a:pt x="155543" y="0"/>
                </a:moveTo>
                <a:lnTo>
                  <a:pt x="1897376" y="0"/>
                </a:lnTo>
                <a:cubicBezTo>
                  <a:pt x="1983337" y="0"/>
                  <a:pt x="2052919" y="69582"/>
                  <a:pt x="2052919" y="155543"/>
                </a:cubicBezTo>
                <a:lnTo>
                  <a:pt x="2052919" y="4902232"/>
                </a:lnTo>
                <a:cubicBezTo>
                  <a:pt x="2052919" y="4988193"/>
                  <a:pt x="1983337" y="5057775"/>
                  <a:pt x="1897376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BF5D7DC-3C99-76FB-6072-A04D0C3A38B0}"/>
              </a:ext>
            </a:extLst>
          </p:cNvPr>
          <p:cNvSpPr/>
          <p:nvPr userDrawn="1"/>
        </p:nvSpPr>
        <p:spPr>
          <a:xfrm>
            <a:off x="5068221" y="1196976"/>
            <a:ext cx="2052384" cy="5057775"/>
          </a:xfrm>
          <a:custGeom>
            <a:avLst/>
            <a:gdLst>
              <a:gd name="connsiteX0" fmla="*/ 155543 w 2052919"/>
              <a:gd name="connsiteY0" fmla="*/ 0 h 5057775"/>
              <a:gd name="connsiteX1" fmla="*/ 1133495 w 2052919"/>
              <a:gd name="connsiteY1" fmla="*/ 0 h 5057775"/>
              <a:gd name="connsiteX2" fmla="*/ 1680901 w 2052919"/>
              <a:gd name="connsiteY2" fmla="*/ 0 h 5057775"/>
              <a:gd name="connsiteX3" fmla="*/ 1897376 w 2052919"/>
              <a:gd name="connsiteY3" fmla="*/ 0 h 5057775"/>
              <a:gd name="connsiteX4" fmla="*/ 2052919 w 2052919"/>
              <a:gd name="connsiteY4" fmla="*/ 155543 h 5057775"/>
              <a:gd name="connsiteX5" fmla="*/ 2052919 w 2052919"/>
              <a:gd name="connsiteY5" fmla="*/ 4902232 h 5057775"/>
              <a:gd name="connsiteX6" fmla="*/ 1897376 w 2052919"/>
              <a:gd name="connsiteY6" fmla="*/ 5057775 h 5057775"/>
              <a:gd name="connsiteX7" fmla="*/ 1680901 w 2052919"/>
              <a:gd name="connsiteY7" fmla="*/ 5057775 h 5057775"/>
              <a:gd name="connsiteX8" fmla="*/ 1133495 w 2052919"/>
              <a:gd name="connsiteY8" fmla="*/ 5057775 h 5057775"/>
              <a:gd name="connsiteX9" fmla="*/ 155543 w 2052919"/>
              <a:gd name="connsiteY9" fmla="*/ 5057775 h 5057775"/>
              <a:gd name="connsiteX10" fmla="*/ 0 w 2052919"/>
              <a:gd name="connsiteY10" fmla="*/ 4902232 h 5057775"/>
              <a:gd name="connsiteX11" fmla="*/ 0 w 2052919"/>
              <a:gd name="connsiteY11" fmla="*/ 155543 h 5057775"/>
              <a:gd name="connsiteX12" fmla="*/ 155543 w 2052919"/>
              <a:gd name="connsiteY12" fmla="*/ 0 h 5057775"/>
              <a:gd name="connsiteX0" fmla="*/ 155543 w 2052919"/>
              <a:gd name="connsiteY0" fmla="*/ 0 h 5057775"/>
              <a:gd name="connsiteX1" fmla="*/ 1133495 w 2052919"/>
              <a:gd name="connsiteY1" fmla="*/ 0 h 5057775"/>
              <a:gd name="connsiteX2" fmla="*/ 1897376 w 2052919"/>
              <a:gd name="connsiteY2" fmla="*/ 0 h 5057775"/>
              <a:gd name="connsiteX3" fmla="*/ 2052919 w 2052919"/>
              <a:gd name="connsiteY3" fmla="*/ 155543 h 5057775"/>
              <a:gd name="connsiteX4" fmla="*/ 2052919 w 2052919"/>
              <a:gd name="connsiteY4" fmla="*/ 4902232 h 5057775"/>
              <a:gd name="connsiteX5" fmla="*/ 1897376 w 2052919"/>
              <a:gd name="connsiteY5" fmla="*/ 5057775 h 5057775"/>
              <a:gd name="connsiteX6" fmla="*/ 1680901 w 2052919"/>
              <a:gd name="connsiteY6" fmla="*/ 5057775 h 5057775"/>
              <a:gd name="connsiteX7" fmla="*/ 1133495 w 2052919"/>
              <a:gd name="connsiteY7" fmla="*/ 5057775 h 5057775"/>
              <a:gd name="connsiteX8" fmla="*/ 155543 w 2052919"/>
              <a:gd name="connsiteY8" fmla="*/ 5057775 h 5057775"/>
              <a:gd name="connsiteX9" fmla="*/ 0 w 2052919"/>
              <a:gd name="connsiteY9" fmla="*/ 4902232 h 5057775"/>
              <a:gd name="connsiteX10" fmla="*/ 0 w 2052919"/>
              <a:gd name="connsiteY10" fmla="*/ 155543 h 5057775"/>
              <a:gd name="connsiteX11" fmla="*/ 155543 w 2052919"/>
              <a:gd name="connsiteY11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680901 w 2052919"/>
              <a:gd name="connsiteY5" fmla="*/ 5057775 h 5057775"/>
              <a:gd name="connsiteX6" fmla="*/ 1133495 w 2052919"/>
              <a:gd name="connsiteY6" fmla="*/ 5057775 h 5057775"/>
              <a:gd name="connsiteX7" fmla="*/ 155543 w 2052919"/>
              <a:gd name="connsiteY7" fmla="*/ 5057775 h 5057775"/>
              <a:gd name="connsiteX8" fmla="*/ 0 w 2052919"/>
              <a:gd name="connsiteY8" fmla="*/ 4902232 h 5057775"/>
              <a:gd name="connsiteX9" fmla="*/ 0 w 2052919"/>
              <a:gd name="connsiteY9" fmla="*/ 155543 h 5057775"/>
              <a:gd name="connsiteX10" fmla="*/ 155543 w 2052919"/>
              <a:gd name="connsiteY10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133495 w 2052919"/>
              <a:gd name="connsiteY5" fmla="*/ 5057775 h 5057775"/>
              <a:gd name="connsiteX6" fmla="*/ 155543 w 2052919"/>
              <a:gd name="connsiteY6" fmla="*/ 5057775 h 5057775"/>
              <a:gd name="connsiteX7" fmla="*/ 0 w 2052919"/>
              <a:gd name="connsiteY7" fmla="*/ 4902232 h 5057775"/>
              <a:gd name="connsiteX8" fmla="*/ 0 w 2052919"/>
              <a:gd name="connsiteY8" fmla="*/ 155543 h 5057775"/>
              <a:gd name="connsiteX9" fmla="*/ 155543 w 2052919"/>
              <a:gd name="connsiteY9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55543 w 2052919"/>
              <a:gd name="connsiteY5" fmla="*/ 5057775 h 5057775"/>
              <a:gd name="connsiteX6" fmla="*/ 0 w 2052919"/>
              <a:gd name="connsiteY6" fmla="*/ 4902232 h 5057775"/>
              <a:gd name="connsiteX7" fmla="*/ 0 w 2052919"/>
              <a:gd name="connsiteY7" fmla="*/ 155543 h 5057775"/>
              <a:gd name="connsiteX8" fmla="*/ 155543 w 2052919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2919" h="5057775">
                <a:moveTo>
                  <a:pt x="155543" y="0"/>
                </a:moveTo>
                <a:lnTo>
                  <a:pt x="1897376" y="0"/>
                </a:lnTo>
                <a:cubicBezTo>
                  <a:pt x="1983337" y="0"/>
                  <a:pt x="2052919" y="69582"/>
                  <a:pt x="2052919" y="155543"/>
                </a:cubicBezTo>
                <a:lnTo>
                  <a:pt x="2052919" y="4902232"/>
                </a:lnTo>
                <a:cubicBezTo>
                  <a:pt x="2052919" y="4988193"/>
                  <a:pt x="1983337" y="5057775"/>
                  <a:pt x="1897376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FAA0A8A-5968-E666-91A3-498D4B180E11}"/>
              </a:ext>
            </a:extLst>
          </p:cNvPr>
          <p:cNvSpPr/>
          <p:nvPr userDrawn="1"/>
        </p:nvSpPr>
        <p:spPr>
          <a:xfrm>
            <a:off x="2832484" y="1196976"/>
            <a:ext cx="2052384" cy="5057775"/>
          </a:xfrm>
          <a:custGeom>
            <a:avLst/>
            <a:gdLst>
              <a:gd name="connsiteX0" fmla="*/ 155543 w 2052919"/>
              <a:gd name="connsiteY0" fmla="*/ 0 h 5057775"/>
              <a:gd name="connsiteX1" fmla="*/ 1133495 w 2052919"/>
              <a:gd name="connsiteY1" fmla="*/ 0 h 5057775"/>
              <a:gd name="connsiteX2" fmla="*/ 1680901 w 2052919"/>
              <a:gd name="connsiteY2" fmla="*/ 0 h 5057775"/>
              <a:gd name="connsiteX3" fmla="*/ 1897376 w 2052919"/>
              <a:gd name="connsiteY3" fmla="*/ 0 h 5057775"/>
              <a:gd name="connsiteX4" fmla="*/ 2052919 w 2052919"/>
              <a:gd name="connsiteY4" fmla="*/ 155543 h 5057775"/>
              <a:gd name="connsiteX5" fmla="*/ 2052919 w 2052919"/>
              <a:gd name="connsiteY5" fmla="*/ 4902232 h 5057775"/>
              <a:gd name="connsiteX6" fmla="*/ 1897376 w 2052919"/>
              <a:gd name="connsiteY6" fmla="*/ 5057775 h 5057775"/>
              <a:gd name="connsiteX7" fmla="*/ 1680901 w 2052919"/>
              <a:gd name="connsiteY7" fmla="*/ 5057775 h 5057775"/>
              <a:gd name="connsiteX8" fmla="*/ 1133495 w 2052919"/>
              <a:gd name="connsiteY8" fmla="*/ 5057775 h 5057775"/>
              <a:gd name="connsiteX9" fmla="*/ 155543 w 2052919"/>
              <a:gd name="connsiteY9" fmla="*/ 5057775 h 5057775"/>
              <a:gd name="connsiteX10" fmla="*/ 0 w 2052919"/>
              <a:gd name="connsiteY10" fmla="*/ 4902232 h 5057775"/>
              <a:gd name="connsiteX11" fmla="*/ 0 w 2052919"/>
              <a:gd name="connsiteY11" fmla="*/ 155543 h 5057775"/>
              <a:gd name="connsiteX12" fmla="*/ 155543 w 2052919"/>
              <a:gd name="connsiteY12" fmla="*/ 0 h 5057775"/>
              <a:gd name="connsiteX0" fmla="*/ 155543 w 2052919"/>
              <a:gd name="connsiteY0" fmla="*/ 0 h 5057775"/>
              <a:gd name="connsiteX1" fmla="*/ 1133495 w 2052919"/>
              <a:gd name="connsiteY1" fmla="*/ 0 h 5057775"/>
              <a:gd name="connsiteX2" fmla="*/ 1897376 w 2052919"/>
              <a:gd name="connsiteY2" fmla="*/ 0 h 5057775"/>
              <a:gd name="connsiteX3" fmla="*/ 2052919 w 2052919"/>
              <a:gd name="connsiteY3" fmla="*/ 155543 h 5057775"/>
              <a:gd name="connsiteX4" fmla="*/ 2052919 w 2052919"/>
              <a:gd name="connsiteY4" fmla="*/ 4902232 h 5057775"/>
              <a:gd name="connsiteX5" fmla="*/ 1897376 w 2052919"/>
              <a:gd name="connsiteY5" fmla="*/ 5057775 h 5057775"/>
              <a:gd name="connsiteX6" fmla="*/ 1680901 w 2052919"/>
              <a:gd name="connsiteY6" fmla="*/ 5057775 h 5057775"/>
              <a:gd name="connsiteX7" fmla="*/ 1133495 w 2052919"/>
              <a:gd name="connsiteY7" fmla="*/ 5057775 h 5057775"/>
              <a:gd name="connsiteX8" fmla="*/ 155543 w 2052919"/>
              <a:gd name="connsiteY8" fmla="*/ 5057775 h 5057775"/>
              <a:gd name="connsiteX9" fmla="*/ 0 w 2052919"/>
              <a:gd name="connsiteY9" fmla="*/ 4902232 h 5057775"/>
              <a:gd name="connsiteX10" fmla="*/ 0 w 2052919"/>
              <a:gd name="connsiteY10" fmla="*/ 155543 h 5057775"/>
              <a:gd name="connsiteX11" fmla="*/ 155543 w 2052919"/>
              <a:gd name="connsiteY11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680901 w 2052919"/>
              <a:gd name="connsiteY5" fmla="*/ 5057775 h 5057775"/>
              <a:gd name="connsiteX6" fmla="*/ 1133495 w 2052919"/>
              <a:gd name="connsiteY6" fmla="*/ 5057775 h 5057775"/>
              <a:gd name="connsiteX7" fmla="*/ 155543 w 2052919"/>
              <a:gd name="connsiteY7" fmla="*/ 5057775 h 5057775"/>
              <a:gd name="connsiteX8" fmla="*/ 0 w 2052919"/>
              <a:gd name="connsiteY8" fmla="*/ 4902232 h 5057775"/>
              <a:gd name="connsiteX9" fmla="*/ 0 w 2052919"/>
              <a:gd name="connsiteY9" fmla="*/ 155543 h 5057775"/>
              <a:gd name="connsiteX10" fmla="*/ 155543 w 2052919"/>
              <a:gd name="connsiteY10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133495 w 2052919"/>
              <a:gd name="connsiteY5" fmla="*/ 5057775 h 5057775"/>
              <a:gd name="connsiteX6" fmla="*/ 155543 w 2052919"/>
              <a:gd name="connsiteY6" fmla="*/ 5057775 h 5057775"/>
              <a:gd name="connsiteX7" fmla="*/ 0 w 2052919"/>
              <a:gd name="connsiteY7" fmla="*/ 4902232 h 5057775"/>
              <a:gd name="connsiteX8" fmla="*/ 0 w 2052919"/>
              <a:gd name="connsiteY8" fmla="*/ 155543 h 5057775"/>
              <a:gd name="connsiteX9" fmla="*/ 155543 w 2052919"/>
              <a:gd name="connsiteY9" fmla="*/ 0 h 5057775"/>
              <a:gd name="connsiteX0" fmla="*/ 155543 w 2052919"/>
              <a:gd name="connsiteY0" fmla="*/ 0 h 5057775"/>
              <a:gd name="connsiteX1" fmla="*/ 1897376 w 2052919"/>
              <a:gd name="connsiteY1" fmla="*/ 0 h 5057775"/>
              <a:gd name="connsiteX2" fmla="*/ 2052919 w 2052919"/>
              <a:gd name="connsiteY2" fmla="*/ 155543 h 5057775"/>
              <a:gd name="connsiteX3" fmla="*/ 2052919 w 2052919"/>
              <a:gd name="connsiteY3" fmla="*/ 4902232 h 5057775"/>
              <a:gd name="connsiteX4" fmla="*/ 1897376 w 2052919"/>
              <a:gd name="connsiteY4" fmla="*/ 5057775 h 5057775"/>
              <a:gd name="connsiteX5" fmla="*/ 155543 w 2052919"/>
              <a:gd name="connsiteY5" fmla="*/ 5057775 h 5057775"/>
              <a:gd name="connsiteX6" fmla="*/ 0 w 2052919"/>
              <a:gd name="connsiteY6" fmla="*/ 4902232 h 5057775"/>
              <a:gd name="connsiteX7" fmla="*/ 0 w 2052919"/>
              <a:gd name="connsiteY7" fmla="*/ 155543 h 5057775"/>
              <a:gd name="connsiteX8" fmla="*/ 155543 w 2052919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2919" h="5057775">
                <a:moveTo>
                  <a:pt x="155543" y="0"/>
                </a:moveTo>
                <a:lnTo>
                  <a:pt x="1897376" y="0"/>
                </a:lnTo>
                <a:cubicBezTo>
                  <a:pt x="1983337" y="0"/>
                  <a:pt x="2052919" y="69582"/>
                  <a:pt x="2052919" y="155543"/>
                </a:cubicBezTo>
                <a:lnTo>
                  <a:pt x="2052919" y="4902232"/>
                </a:lnTo>
                <a:cubicBezTo>
                  <a:pt x="2052919" y="4988193"/>
                  <a:pt x="1983337" y="5057775"/>
                  <a:pt x="1897376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66BA1B-D7B5-4273-264D-ABFF6EDC3998}"/>
              </a:ext>
            </a:extLst>
          </p:cNvPr>
          <p:cNvSpPr>
            <a:spLocks noChangeAspect="1"/>
          </p:cNvSpPr>
          <p:nvPr userDrawn="1"/>
        </p:nvSpPr>
        <p:spPr>
          <a:xfrm>
            <a:off x="928728" y="1661343"/>
            <a:ext cx="1388418" cy="13887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9759E3-A15D-50B1-6C09-3928F73AB820}"/>
              </a:ext>
            </a:extLst>
          </p:cNvPr>
          <p:cNvSpPr>
            <a:spLocks noChangeAspect="1"/>
          </p:cNvSpPr>
          <p:nvPr userDrawn="1"/>
        </p:nvSpPr>
        <p:spPr>
          <a:xfrm>
            <a:off x="9871678" y="1661343"/>
            <a:ext cx="1388418" cy="13887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B1D1DDC-37AF-AAC1-3D3E-BD9381E875D9}"/>
              </a:ext>
            </a:extLst>
          </p:cNvPr>
          <p:cNvSpPr>
            <a:spLocks noChangeAspect="1"/>
          </p:cNvSpPr>
          <p:nvPr userDrawn="1"/>
        </p:nvSpPr>
        <p:spPr>
          <a:xfrm>
            <a:off x="7635941" y="1661343"/>
            <a:ext cx="1388418" cy="13887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747BD0-1FF2-4F72-20B4-139A1B41A1E5}"/>
              </a:ext>
            </a:extLst>
          </p:cNvPr>
          <p:cNvSpPr>
            <a:spLocks noChangeAspect="1"/>
          </p:cNvSpPr>
          <p:nvPr userDrawn="1"/>
        </p:nvSpPr>
        <p:spPr>
          <a:xfrm>
            <a:off x="5400204" y="1661343"/>
            <a:ext cx="1388418" cy="13887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1CEDAC-6621-EE5C-864C-76D08C070698}"/>
              </a:ext>
            </a:extLst>
          </p:cNvPr>
          <p:cNvSpPr>
            <a:spLocks noChangeAspect="1"/>
          </p:cNvSpPr>
          <p:nvPr userDrawn="1"/>
        </p:nvSpPr>
        <p:spPr>
          <a:xfrm>
            <a:off x="3164466" y="1661343"/>
            <a:ext cx="1388418" cy="13887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7444" y="723601"/>
            <a:ext cx="10998735" cy="276999"/>
          </a:xfrm>
        </p:spPr>
        <p:txBody>
          <a:bodyPr>
            <a:sp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" name="Picture 39" descr="Logo&#10;&#10;Description automatically generated with medium confidence">
            <a:extLst>
              <a:ext uri="{FF2B5EF4-FFF2-40B4-BE49-F238E27FC236}">
                <a16:creationId xmlns:a16="http://schemas.microsoft.com/office/drawing/2014/main" id="{FD99A04A-CD66-FBF7-84B1-AB13F78C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DCC6EC-3D25-44A0-17E0-D297275D8F7F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8A7AC9-7E4B-3970-C13A-692F6BF6F663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D19DAEA3-1991-F3A6-8C3B-250B53C82D35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DC121984-1016-E076-EEA8-65FF4FCB1122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97" name="Text Placeholder 42">
            <a:extLst>
              <a:ext uri="{FF2B5EF4-FFF2-40B4-BE49-F238E27FC236}">
                <a16:creationId xmlns:a16="http://schemas.microsoft.com/office/drawing/2014/main" id="{26D0105A-7EAD-39F3-370D-B2FE3CF98339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5153" y="3345219"/>
            <a:ext cx="1655569" cy="553998"/>
          </a:xfrm>
        </p:spPr>
        <p:txBody>
          <a:bodyPr wrap="square" anchor="ctr" anchorCtr="0">
            <a:noAutofit/>
          </a:bodyPr>
          <a:lstStyle>
            <a:lvl1pPr>
              <a:defRPr sz="12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98" name="Text Placeholder 42">
            <a:extLst>
              <a:ext uri="{FF2B5EF4-FFF2-40B4-BE49-F238E27FC236}">
                <a16:creationId xmlns:a16="http://schemas.microsoft.com/office/drawing/2014/main" id="{40636567-D33C-82C2-3603-7384EDFEA3A7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95153" y="4143821"/>
            <a:ext cx="1655569" cy="1912491"/>
          </a:xfrm>
        </p:spPr>
        <p:txBody>
          <a:bodyPr wrap="square" anchor="t" anchorCtr="0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8F85EB75-6214-07DD-F967-BCF5B2886A1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199836" y="1932470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FB69714-F361-03CC-DFC8-5D626ADF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4" name="Text Placeholder 42">
            <a:extLst>
              <a:ext uri="{FF2B5EF4-FFF2-40B4-BE49-F238E27FC236}">
                <a16:creationId xmlns:a16="http://schemas.microsoft.com/office/drawing/2014/main" id="{C9433ED5-06B8-F953-2588-BE94E5FE349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38102" y="3345219"/>
            <a:ext cx="1655569" cy="553998"/>
          </a:xfrm>
        </p:spPr>
        <p:txBody>
          <a:bodyPr wrap="square" anchor="ctr" anchorCtr="0">
            <a:spAutoFit/>
          </a:bodyPr>
          <a:lstStyle>
            <a:lvl1pPr>
              <a:defRPr sz="12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55" name="Text Placeholder 42">
            <a:extLst>
              <a:ext uri="{FF2B5EF4-FFF2-40B4-BE49-F238E27FC236}">
                <a16:creationId xmlns:a16="http://schemas.microsoft.com/office/drawing/2014/main" id="{B2EAC2BC-D12B-CA4E-2DB0-CE70EE8275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38102" y="4143821"/>
            <a:ext cx="1655569" cy="1912491"/>
          </a:xfrm>
        </p:spPr>
        <p:txBody>
          <a:bodyPr wrap="square" anchor="t" anchorCtr="0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56" name="Picture Placeholder 106">
            <a:extLst>
              <a:ext uri="{FF2B5EF4-FFF2-40B4-BE49-F238E27FC236}">
                <a16:creationId xmlns:a16="http://schemas.microsoft.com/office/drawing/2014/main" id="{FB66772D-3480-72C3-7FD4-12B48A8DABE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142786" y="1932470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59" name="Text Placeholder 42">
            <a:extLst>
              <a:ext uri="{FF2B5EF4-FFF2-40B4-BE49-F238E27FC236}">
                <a16:creationId xmlns:a16="http://schemas.microsoft.com/office/drawing/2014/main" id="{1F043C5B-E932-FFAB-F829-45DA042C2C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02366" y="3345219"/>
            <a:ext cx="1655569" cy="553998"/>
          </a:xfrm>
        </p:spPr>
        <p:txBody>
          <a:bodyPr wrap="square" anchor="ctr" anchorCtr="0">
            <a:spAutoFit/>
          </a:bodyPr>
          <a:lstStyle>
            <a:lvl1pPr>
              <a:defRPr sz="12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60" name="Text Placeholder 42">
            <a:extLst>
              <a:ext uri="{FF2B5EF4-FFF2-40B4-BE49-F238E27FC236}">
                <a16:creationId xmlns:a16="http://schemas.microsoft.com/office/drawing/2014/main" id="{320196F0-84E8-22B7-ED15-2E6D5510F6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02366" y="4143821"/>
            <a:ext cx="1655569" cy="1912491"/>
          </a:xfrm>
        </p:spPr>
        <p:txBody>
          <a:bodyPr wrap="square" anchor="t" anchorCtr="0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61" name="Picture Placeholder 106">
            <a:extLst>
              <a:ext uri="{FF2B5EF4-FFF2-40B4-BE49-F238E27FC236}">
                <a16:creationId xmlns:a16="http://schemas.microsoft.com/office/drawing/2014/main" id="{9ECD10DC-1967-BDA8-3F1A-DB9EF0E189A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907049" y="1932470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64" name="Text Placeholder 42">
            <a:extLst>
              <a:ext uri="{FF2B5EF4-FFF2-40B4-BE49-F238E27FC236}">
                <a16:creationId xmlns:a16="http://schemas.microsoft.com/office/drawing/2014/main" id="{E8AD3BB3-D27B-73A2-00FE-F408C0A8ED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66628" y="3345219"/>
            <a:ext cx="1655569" cy="553998"/>
          </a:xfrm>
        </p:spPr>
        <p:txBody>
          <a:bodyPr wrap="square" anchor="ctr" anchorCtr="0">
            <a:spAutoFit/>
          </a:bodyPr>
          <a:lstStyle>
            <a:lvl1pPr>
              <a:defRPr sz="12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82605724-FDF4-902E-EBC5-C66C076086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6628" y="4143821"/>
            <a:ext cx="1655569" cy="1912491"/>
          </a:xfrm>
        </p:spPr>
        <p:txBody>
          <a:bodyPr wrap="square" anchor="t" anchorCtr="0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66" name="Picture Placeholder 106">
            <a:extLst>
              <a:ext uri="{FF2B5EF4-FFF2-40B4-BE49-F238E27FC236}">
                <a16:creationId xmlns:a16="http://schemas.microsoft.com/office/drawing/2014/main" id="{B255A3ED-1657-46CD-E5F3-C19A43097D8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671312" y="1932470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69" name="Text Placeholder 42">
            <a:extLst>
              <a:ext uri="{FF2B5EF4-FFF2-40B4-BE49-F238E27FC236}">
                <a16:creationId xmlns:a16="http://schemas.microsoft.com/office/drawing/2014/main" id="{F281AE2A-12CC-A048-F03C-B077A09D65D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30890" y="3345219"/>
            <a:ext cx="1655569" cy="553998"/>
          </a:xfrm>
        </p:spPr>
        <p:txBody>
          <a:bodyPr wrap="square" anchor="ctr" anchorCtr="0">
            <a:spAutoFit/>
          </a:bodyPr>
          <a:lstStyle>
            <a:lvl1pPr>
              <a:defRPr sz="12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70" name="Text Placeholder 42">
            <a:extLst>
              <a:ext uri="{FF2B5EF4-FFF2-40B4-BE49-F238E27FC236}">
                <a16:creationId xmlns:a16="http://schemas.microsoft.com/office/drawing/2014/main" id="{53F873DD-E572-BF82-EE93-539F296B1AC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30890" y="4143821"/>
            <a:ext cx="1655569" cy="1912491"/>
          </a:xfrm>
        </p:spPr>
        <p:txBody>
          <a:bodyPr wrap="square" anchor="t" anchorCtr="0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71" name="Picture Placeholder 106">
            <a:extLst>
              <a:ext uri="{FF2B5EF4-FFF2-40B4-BE49-F238E27FC236}">
                <a16:creationId xmlns:a16="http://schemas.microsoft.com/office/drawing/2014/main" id="{8571CEF9-683A-7A50-8E44-41E5EF8A504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35574" y="1932470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CCE3AD7-3D65-7D53-0ABE-5DD10C3AA041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8406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6744" y="723601"/>
            <a:ext cx="10992625" cy="276999"/>
          </a:xfrm>
        </p:spPr>
        <p:txBody>
          <a:bodyPr>
            <a:sp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" name="Picture 39" descr="Logo&#10;&#10;Description automatically generated with medium confidence">
            <a:extLst>
              <a:ext uri="{FF2B5EF4-FFF2-40B4-BE49-F238E27FC236}">
                <a16:creationId xmlns:a16="http://schemas.microsoft.com/office/drawing/2014/main" id="{FD99A04A-CD66-FBF7-84B1-AB13F78C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80D5ADCB-55E4-CC26-1D0D-834DA2AAE5F6}"/>
              </a:ext>
            </a:extLst>
          </p:cNvPr>
          <p:cNvSpPr/>
          <p:nvPr userDrawn="1"/>
        </p:nvSpPr>
        <p:spPr>
          <a:xfrm>
            <a:off x="596745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97" name="Text Placeholder 42">
            <a:extLst>
              <a:ext uri="{FF2B5EF4-FFF2-40B4-BE49-F238E27FC236}">
                <a16:creationId xmlns:a16="http://schemas.microsoft.com/office/drawing/2014/main" id="{26D0105A-7EAD-39F3-370D-B2FE3CF98339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5130" y="1437802"/>
            <a:ext cx="3132910" cy="723275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  <a:p>
            <a:pPr lvl="0"/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7A9EDA7-A5AC-7E8E-6FDE-4B40827F1A03}"/>
              </a:ext>
            </a:extLst>
          </p:cNvPr>
          <p:cNvSpPr/>
          <p:nvPr userDrawn="1"/>
        </p:nvSpPr>
        <p:spPr>
          <a:xfrm>
            <a:off x="4326398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6530F97F-0BE8-00BA-5FFA-06A65FE7B1BE}"/>
              </a:ext>
            </a:extLst>
          </p:cNvPr>
          <p:cNvSpPr/>
          <p:nvPr userDrawn="1"/>
        </p:nvSpPr>
        <p:spPr>
          <a:xfrm>
            <a:off x="8056052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7AF31B7-0571-4D81-9A09-A8A531FCE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4077EE-C99E-02F1-58CD-C66F5D885805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8E4F6D9-400F-0646-40A1-65BF0479218B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46255544-E379-59D5-2375-8DB87549742A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31" name="Rectangle: Top Corners Rounded 30">
              <a:extLst>
                <a:ext uri="{FF2B5EF4-FFF2-40B4-BE49-F238E27FC236}">
                  <a16:creationId xmlns:a16="http://schemas.microsoft.com/office/drawing/2014/main" id="{0DB2DEC3-8703-B452-72FA-0C68F5FB45FD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32" name="Text Placeholder 42">
            <a:extLst>
              <a:ext uri="{FF2B5EF4-FFF2-40B4-BE49-F238E27FC236}">
                <a16:creationId xmlns:a16="http://schemas.microsoft.com/office/drawing/2014/main" id="{8D6FC179-3DCD-BD4D-EB15-A18E33A9D5A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25577" y="1437802"/>
            <a:ext cx="3132910" cy="723275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  <a:p>
            <a:pPr lvl="0"/>
            <a:endParaRPr lang="en-US"/>
          </a:p>
        </p:txBody>
      </p:sp>
      <p:sp>
        <p:nvSpPr>
          <p:cNvPr id="33" name="Text Placeholder 42">
            <a:extLst>
              <a:ext uri="{FF2B5EF4-FFF2-40B4-BE49-F238E27FC236}">
                <a16:creationId xmlns:a16="http://schemas.microsoft.com/office/drawing/2014/main" id="{A98DDE61-64E6-C2E8-9723-AA6F4C58D27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55231" y="1437802"/>
            <a:ext cx="3132910" cy="723275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  <a:p>
            <a:pPr lvl="0"/>
            <a:endParaRPr lang="en-US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998DA01-F08E-BCBA-07BC-7A6782085B14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92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(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E31F01D-0AE9-B196-F351-B035B19B5701}"/>
              </a:ext>
            </a:extLst>
          </p:cNvPr>
          <p:cNvSpPr/>
          <p:nvPr userDrawn="1"/>
        </p:nvSpPr>
        <p:spPr>
          <a:xfrm>
            <a:off x="0" y="-2"/>
            <a:ext cx="12188825" cy="2391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B925BD-9A5A-25C4-3BC4-7815272F0A71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D326B10-4622-E4A3-7B6A-F01690A2C0DB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18AF6D42-73F3-145D-A55D-C28B283D91A6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A26662C9-9E6F-1BF0-66EC-01BF74DCE91F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6744" y="723601"/>
            <a:ext cx="10992625" cy="276999"/>
          </a:xfrm>
        </p:spPr>
        <p:txBody>
          <a:bodyPr>
            <a:sp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" name="Picture 39" descr="Logo&#10;&#10;Description automatically generated with medium confidence">
            <a:extLst>
              <a:ext uri="{FF2B5EF4-FFF2-40B4-BE49-F238E27FC236}">
                <a16:creationId xmlns:a16="http://schemas.microsoft.com/office/drawing/2014/main" id="{FD99A04A-CD66-FBF7-84B1-AB13F78C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80D5ADCB-55E4-CC26-1D0D-834DA2AAE5F6}"/>
              </a:ext>
            </a:extLst>
          </p:cNvPr>
          <p:cNvSpPr/>
          <p:nvPr userDrawn="1"/>
        </p:nvSpPr>
        <p:spPr>
          <a:xfrm>
            <a:off x="596745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97" name="Text Placeholder 42">
            <a:extLst>
              <a:ext uri="{FF2B5EF4-FFF2-40B4-BE49-F238E27FC236}">
                <a16:creationId xmlns:a16="http://schemas.microsoft.com/office/drawing/2014/main" id="{26D0105A-7EAD-39F3-370D-B2FE3CF98339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5130" y="1437802"/>
            <a:ext cx="3132910" cy="723275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  <a:p>
            <a:pPr lvl="0"/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7A9EDA7-A5AC-7E8E-6FDE-4B40827F1A03}"/>
              </a:ext>
            </a:extLst>
          </p:cNvPr>
          <p:cNvSpPr/>
          <p:nvPr userDrawn="1"/>
        </p:nvSpPr>
        <p:spPr>
          <a:xfrm>
            <a:off x="4326398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6530F97F-0BE8-00BA-5FFA-06A65FE7B1BE}"/>
              </a:ext>
            </a:extLst>
          </p:cNvPr>
          <p:cNvSpPr/>
          <p:nvPr userDrawn="1"/>
        </p:nvSpPr>
        <p:spPr>
          <a:xfrm>
            <a:off x="8056052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7AF31B7-0571-4D81-9A09-A8A531FCE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2" name="Text Placeholder 42">
            <a:extLst>
              <a:ext uri="{FF2B5EF4-FFF2-40B4-BE49-F238E27FC236}">
                <a16:creationId xmlns:a16="http://schemas.microsoft.com/office/drawing/2014/main" id="{8D6FC179-3DCD-BD4D-EB15-A18E33A9D5A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25577" y="1437802"/>
            <a:ext cx="3132910" cy="723275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  <a:p>
            <a:pPr lvl="0"/>
            <a:endParaRPr lang="en-US"/>
          </a:p>
        </p:txBody>
      </p:sp>
      <p:sp>
        <p:nvSpPr>
          <p:cNvPr id="33" name="Text Placeholder 42">
            <a:extLst>
              <a:ext uri="{FF2B5EF4-FFF2-40B4-BE49-F238E27FC236}">
                <a16:creationId xmlns:a16="http://schemas.microsoft.com/office/drawing/2014/main" id="{A98DDE61-64E6-C2E8-9723-AA6F4C58D27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55231" y="1437802"/>
            <a:ext cx="3132910" cy="723275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  <a:p>
            <a:pPr lvl="0"/>
            <a:endParaRPr lang="en-US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F158B17-3E15-C4A9-814D-98A7F79F742D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78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lide">
    <p:bg bwMode="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 descr="A picture containing accessory, umbrella, sunglasses, spectacles&#10;&#10;Description automatically generated">
            <a:extLst>
              <a:ext uri="{FF2B5EF4-FFF2-40B4-BE49-F238E27FC236}">
                <a16:creationId xmlns:a16="http://schemas.microsoft.com/office/drawing/2014/main" id="{2DC16F02-BAF4-4EBA-B856-EE0B01A67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448056" y="4215384"/>
            <a:ext cx="4233672" cy="905256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00050" indent="0">
              <a:buNone/>
              <a:defRPr/>
            </a:lvl2pPr>
            <a:lvl3pPr marL="742950" indent="0">
              <a:buNone/>
              <a:defRPr/>
            </a:lvl3pPr>
            <a:lvl4pPr marL="1095375" indent="0">
              <a:buNone/>
              <a:defRPr/>
            </a:lvl4pPr>
            <a:lvl5pPr marL="137001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8056" y="2560320"/>
            <a:ext cx="4233672" cy="1508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8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Google Shape;49;p7">
            <a:extLst>
              <a:ext uri="{FF2B5EF4-FFF2-40B4-BE49-F238E27FC236}">
                <a16:creationId xmlns:a16="http://schemas.microsoft.com/office/drawing/2014/main" id="{D01DEFE8-92EA-4D72-9911-E9444EF4C65B}"/>
              </a:ext>
            </a:extLst>
          </p:cNvPr>
          <p:cNvSpPr/>
          <p:nvPr userDrawn="1"/>
        </p:nvSpPr>
        <p:spPr bwMode="gray">
          <a:xfrm>
            <a:off x="0" y="6216149"/>
            <a:ext cx="12188825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 dirty="0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BE63A6E2-6A45-48C5-AAB5-635C131502E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2"/>
            <a:ext cx="914400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DF916F-8B26-4E62-8230-AE3626C83AC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D17E9775-5F61-47C4-BE37-0F43B8E05FC5}"/>
              </a:ext>
            </a:extLst>
          </p:cNvPr>
          <p:cNvSpPr txBox="1"/>
          <p:nvPr userDrawn="1"/>
        </p:nvSpPr>
        <p:spPr bwMode="gray">
          <a:xfrm>
            <a:off x="6094412" y="6303596"/>
            <a:ext cx="5347496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solidFill>
                  <a:srgbClr val="A1AAB1"/>
                </a:solidFill>
              </a:rPr>
              <a:t>Confidential</a:t>
            </a:r>
            <a:endParaRPr sz="800" b="1" dirty="0">
              <a:solidFill>
                <a:srgbClr val="A1AAB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73288A9-E236-4EC3-9C85-F698E18DFB6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414223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 dirty="0">
                <a:solidFill>
                  <a:srgbClr val="0000C9"/>
                </a:solidFill>
              </a:rPr>
              <a:t>Breakthroughs that change patients’ lives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6391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6744" y="723601"/>
            <a:ext cx="10992625" cy="276999"/>
          </a:xfrm>
        </p:spPr>
        <p:txBody>
          <a:bodyPr>
            <a:sp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80D5ADCB-55E4-CC26-1D0D-834DA2AAE5F6}"/>
              </a:ext>
            </a:extLst>
          </p:cNvPr>
          <p:cNvSpPr/>
          <p:nvPr userDrawn="1"/>
        </p:nvSpPr>
        <p:spPr>
          <a:xfrm>
            <a:off x="596745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97" name="Text Placeholder 42">
            <a:extLst>
              <a:ext uri="{FF2B5EF4-FFF2-40B4-BE49-F238E27FC236}">
                <a16:creationId xmlns:a16="http://schemas.microsoft.com/office/drawing/2014/main" id="{26D0105A-7EAD-39F3-370D-B2FE3CF98339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5130" y="1437802"/>
            <a:ext cx="3132910" cy="723275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  <a:p>
            <a:pPr lvl="0"/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7A9EDA7-A5AC-7E8E-6FDE-4B40827F1A03}"/>
              </a:ext>
            </a:extLst>
          </p:cNvPr>
          <p:cNvSpPr/>
          <p:nvPr userDrawn="1"/>
        </p:nvSpPr>
        <p:spPr>
          <a:xfrm>
            <a:off x="4326398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6530F97F-0BE8-00BA-5FFA-06A65FE7B1BE}"/>
              </a:ext>
            </a:extLst>
          </p:cNvPr>
          <p:cNvSpPr/>
          <p:nvPr userDrawn="1"/>
        </p:nvSpPr>
        <p:spPr>
          <a:xfrm>
            <a:off x="8056052" y="1196976"/>
            <a:ext cx="3531268" cy="5057775"/>
          </a:xfrm>
          <a:custGeom>
            <a:avLst/>
            <a:gdLst>
              <a:gd name="connsiteX0" fmla="*/ 155543 w 3532188"/>
              <a:gd name="connsiteY0" fmla="*/ 0 h 5057775"/>
              <a:gd name="connsiteX1" fmla="*/ 3376645 w 3532188"/>
              <a:gd name="connsiteY1" fmla="*/ 0 h 5057775"/>
              <a:gd name="connsiteX2" fmla="*/ 3532188 w 3532188"/>
              <a:gd name="connsiteY2" fmla="*/ 155543 h 5057775"/>
              <a:gd name="connsiteX3" fmla="*/ 3532188 w 3532188"/>
              <a:gd name="connsiteY3" fmla="*/ 4902232 h 5057775"/>
              <a:gd name="connsiteX4" fmla="*/ 3376645 w 3532188"/>
              <a:gd name="connsiteY4" fmla="*/ 5057775 h 5057775"/>
              <a:gd name="connsiteX5" fmla="*/ 155543 w 3532188"/>
              <a:gd name="connsiteY5" fmla="*/ 5057775 h 5057775"/>
              <a:gd name="connsiteX6" fmla="*/ 0 w 3532188"/>
              <a:gd name="connsiteY6" fmla="*/ 4902232 h 5057775"/>
              <a:gd name="connsiteX7" fmla="*/ 0 w 3532188"/>
              <a:gd name="connsiteY7" fmla="*/ 155543 h 5057775"/>
              <a:gd name="connsiteX8" fmla="*/ 155543 w 3532188"/>
              <a:gd name="connsiteY8" fmla="*/ 0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2188" h="5057775">
                <a:moveTo>
                  <a:pt x="155543" y="0"/>
                </a:moveTo>
                <a:lnTo>
                  <a:pt x="3376645" y="0"/>
                </a:lnTo>
                <a:cubicBezTo>
                  <a:pt x="3462606" y="0"/>
                  <a:pt x="3532188" y="69582"/>
                  <a:pt x="3532188" y="155543"/>
                </a:cubicBezTo>
                <a:lnTo>
                  <a:pt x="3532188" y="4902232"/>
                </a:lnTo>
                <a:cubicBezTo>
                  <a:pt x="3532188" y="4988193"/>
                  <a:pt x="3462606" y="5057775"/>
                  <a:pt x="3376645" y="5057775"/>
                </a:cubicBezTo>
                <a:lnTo>
                  <a:pt x="155543" y="5057775"/>
                </a:lnTo>
                <a:cubicBezTo>
                  <a:pt x="69582" y="5057775"/>
                  <a:pt x="0" y="4988193"/>
                  <a:pt x="0" y="4902232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b="1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7AF31B7-0571-4D81-9A09-A8A531FCE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2" name="Text Placeholder 42">
            <a:extLst>
              <a:ext uri="{FF2B5EF4-FFF2-40B4-BE49-F238E27FC236}">
                <a16:creationId xmlns:a16="http://schemas.microsoft.com/office/drawing/2014/main" id="{8D6FC179-3DCD-BD4D-EB15-A18E33A9D5A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25577" y="1437802"/>
            <a:ext cx="3132910" cy="723275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  <a:p>
            <a:pPr lvl="0"/>
            <a:endParaRPr lang="en-US"/>
          </a:p>
        </p:txBody>
      </p:sp>
      <p:sp>
        <p:nvSpPr>
          <p:cNvPr id="33" name="Text Placeholder 42">
            <a:extLst>
              <a:ext uri="{FF2B5EF4-FFF2-40B4-BE49-F238E27FC236}">
                <a16:creationId xmlns:a16="http://schemas.microsoft.com/office/drawing/2014/main" id="{A98DDE61-64E6-C2E8-9723-AA6F4C58D27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55231" y="1437802"/>
            <a:ext cx="3132910" cy="723275"/>
          </a:xfrm>
        </p:spPr>
        <p:txBody>
          <a:bodyPr wrap="square" anchor="ctr" anchorCtr="0">
            <a:noAutofit/>
          </a:bodyPr>
          <a:lstStyle>
            <a:lvl1pPr>
              <a:defRPr sz="1400" b="1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  <a:p>
            <a:pPr lvl="0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AFBE6B-E14C-9CAC-67F4-1C1B358464E8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84E7DD-0F9F-B630-E238-6E48927ABA35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F9ADDD7-85E5-AC99-4242-27A61DB4FF47}"/>
                </a:ext>
              </a:extLst>
            </p:cNvPr>
            <p:cNvGrpSpPr/>
            <p:nvPr userDrawn="1"/>
          </p:nvGrpSpPr>
          <p:grpSpPr>
            <a:xfrm>
              <a:off x="0" y="287338"/>
              <a:ext cx="12192000" cy="457200"/>
              <a:chOff x="0" y="287338"/>
              <a:chExt cx="12192000" cy="457200"/>
            </a:xfrm>
          </p:grpSpPr>
          <p:sp>
            <p:nvSpPr>
              <p:cNvPr id="34" name="Rectangle: Top Corners Rounded 33">
                <a:extLst>
                  <a:ext uri="{FF2B5EF4-FFF2-40B4-BE49-F238E27FC236}">
                    <a16:creationId xmlns:a16="http://schemas.microsoft.com/office/drawing/2014/main" id="{F289247E-2285-4F79-ACBD-9983C3B7E17A}"/>
                  </a:ext>
                </a:extLst>
              </p:cNvPr>
              <p:cNvSpPr/>
              <p:nvPr userDrawn="1"/>
            </p:nvSpPr>
            <p:spPr>
              <a:xfrm rot="5400000" flipH="1">
                <a:off x="-142875" y="430213"/>
                <a:ext cx="457200" cy="171450"/>
              </a:xfrm>
              <a:prstGeom prst="round2SameRect">
                <a:avLst>
                  <a:gd name="adj1" fmla="val 35186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 sz="1799" dirty="0"/>
              </a:p>
            </p:txBody>
          </p:sp>
          <p:sp>
            <p:nvSpPr>
              <p:cNvPr id="35" name="Rectangle: Top Corners Rounded 34">
                <a:extLst>
                  <a:ext uri="{FF2B5EF4-FFF2-40B4-BE49-F238E27FC236}">
                    <a16:creationId xmlns:a16="http://schemas.microsoft.com/office/drawing/2014/main" id="{087F7F09-F134-0400-371F-7D01E576ED1A}"/>
                  </a:ext>
                </a:extLst>
              </p:cNvPr>
              <p:cNvSpPr/>
              <p:nvPr userDrawn="1"/>
            </p:nvSpPr>
            <p:spPr>
              <a:xfrm rot="16200000">
                <a:off x="11877675" y="430213"/>
                <a:ext cx="457200" cy="171450"/>
              </a:xfrm>
              <a:prstGeom prst="round2SameRect">
                <a:avLst>
                  <a:gd name="adj1" fmla="val 35186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 sz="1799" dirty="0"/>
              </a:p>
            </p:txBody>
          </p:sp>
        </p:grpSp>
      </p:grpSp>
      <p:pic>
        <p:nvPicPr>
          <p:cNvPr id="36" name="Picture 35" descr="Text&#10;&#10;Description automatically generated with medium confidence">
            <a:extLst>
              <a:ext uri="{FF2B5EF4-FFF2-40B4-BE49-F238E27FC236}">
                <a16:creationId xmlns:a16="http://schemas.microsoft.com/office/drawing/2014/main" id="{1B1DE578-1745-0511-5C1D-748BA4314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7ADDA82-376D-1E6F-C648-B8E61EF56206}"/>
              </a:ext>
            </a:extLst>
          </p:cNvPr>
          <p:cNvSpPr txBox="1">
            <a:spLocks/>
          </p:cNvSpPr>
          <p:nvPr userDrawn="1"/>
        </p:nvSpPr>
        <p:spPr>
          <a:xfrm>
            <a:off x="8496299" y="6429273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86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Fin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3CB6F2-90A4-34CB-E7A4-9AF33EC5E4FC}"/>
              </a:ext>
            </a:extLst>
          </p:cNvPr>
          <p:cNvSpPr/>
          <p:nvPr userDrawn="1"/>
        </p:nvSpPr>
        <p:spPr>
          <a:xfrm>
            <a:off x="1" y="0"/>
            <a:ext cx="4326398" cy="6858000"/>
          </a:xfrm>
          <a:custGeom>
            <a:avLst/>
            <a:gdLst>
              <a:gd name="connsiteX0" fmla="*/ 0 w 4327525"/>
              <a:gd name="connsiteY0" fmla="*/ 0 h 6858000"/>
              <a:gd name="connsiteX1" fmla="*/ 4086330 w 4327525"/>
              <a:gd name="connsiteY1" fmla="*/ 0 h 6858000"/>
              <a:gd name="connsiteX2" fmla="*/ 4180224 w 4327525"/>
              <a:gd name="connsiteY2" fmla="*/ 18950 h 6858000"/>
              <a:gd name="connsiteX3" fmla="*/ 4322627 w 4327525"/>
              <a:gd name="connsiteY3" fmla="*/ 192581 h 6858000"/>
              <a:gd name="connsiteX4" fmla="*/ 4327525 w 4327525"/>
              <a:gd name="connsiteY4" fmla="*/ 241190 h 6858000"/>
              <a:gd name="connsiteX5" fmla="*/ 4327525 w 4327525"/>
              <a:gd name="connsiteY5" fmla="*/ 6858000 h 6858000"/>
              <a:gd name="connsiteX6" fmla="*/ 0 w 43275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7525" h="6858000">
                <a:moveTo>
                  <a:pt x="0" y="0"/>
                </a:moveTo>
                <a:lnTo>
                  <a:pt x="4086330" y="0"/>
                </a:lnTo>
                <a:lnTo>
                  <a:pt x="4180224" y="18950"/>
                </a:lnTo>
                <a:cubicBezTo>
                  <a:pt x="4252370" y="49457"/>
                  <a:pt x="4306566" y="114063"/>
                  <a:pt x="4322627" y="192581"/>
                </a:cubicBezTo>
                <a:lnTo>
                  <a:pt x="4327525" y="241190"/>
                </a:lnTo>
                <a:lnTo>
                  <a:pt x="4327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7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9B060-FA6D-046A-578B-A8DEC1298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58" y="1951074"/>
            <a:ext cx="3532855" cy="129266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Over</a:t>
            </a:r>
            <a:br>
              <a:rPr lang="en-US"/>
            </a:br>
            <a:r>
              <a:rPr lang="en-US"/>
              <a:t>Three</a:t>
            </a:r>
            <a:br>
              <a:rPr lang="en-US"/>
            </a:br>
            <a:r>
              <a:rPr lang="en-US"/>
              <a:t>Lines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BE781C-61A3-900E-B9A4-6AC329B9AAEA}"/>
              </a:ext>
            </a:extLst>
          </p:cNvPr>
          <p:cNvCxnSpPr/>
          <p:nvPr userDrawn="1"/>
        </p:nvCxnSpPr>
        <p:spPr>
          <a:xfrm>
            <a:off x="595159" y="6794916"/>
            <a:ext cx="10996922" cy="0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EE05081F-3703-1ADD-1163-A6FB01CA9993}"/>
              </a:ext>
            </a:extLst>
          </p:cNvPr>
          <p:cNvSpPr/>
          <p:nvPr userDrawn="1"/>
        </p:nvSpPr>
        <p:spPr>
          <a:xfrm rot="5400000" flipH="1">
            <a:off x="-142897" y="2300156"/>
            <a:ext cx="457200" cy="171405"/>
          </a:xfrm>
          <a:prstGeom prst="round2SameRect">
            <a:avLst>
              <a:gd name="adj1" fmla="val 35186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 dirty="0"/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27448714-F538-ACFB-0116-AB3A1673D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4D6DAF-9176-950F-A4EF-3F14D46EA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745" y="1477008"/>
            <a:ext cx="3531268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75C6C5F-B453-C1B3-C13F-DD5CB0A792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745" y="3427446"/>
            <a:ext cx="3531268" cy="257387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C80FC93-DDFD-003C-FC9A-2FD745B09F2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259606" y="1196976"/>
            <a:ext cx="6332475" cy="5057775"/>
          </a:xfrm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48FD6EC-B4A5-F59D-8145-38E8B9515B0A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80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Finding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3CB6F2-90A4-34CB-E7A4-9AF33EC5E4FC}"/>
              </a:ext>
            </a:extLst>
          </p:cNvPr>
          <p:cNvSpPr/>
          <p:nvPr userDrawn="1"/>
        </p:nvSpPr>
        <p:spPr>
          <a:xfrm>
            <a:off x="1" y="0"/>
            <a:ext cx="4326398" cy="6858000"/>
          </a:xfrm>
          <a:custGeom>
            <a:avLst/>
            <a:gdLst>
              <a:gd name="connsiteX0" fmla="*/ 0 w 4327525"/>
              <a:gd name="connsiteY0" fmla="*/ 0 h 6858000"/>
              <a:gd name="connsiteX1" fmla="*/ 4086330 w 4327525"/>
              <a:gd name="connsiteY1" fmla="*/ 0 h 6858000"/>
              <a:gd name="connsiteX2" fmla="*/ 4180224 w 4327525"/>
              <a:gd name="connsiteY2" fmla="*/ 18950 h 6858000"/>
              <a:gd name="connsiteX3" fmla="*/ 4322627 w 4327525"/>
              <a:gd name="connsiteY3" fmla="*/ 192581 h 6858000"/>
              <a:gd name="connsiteX4" fmla="*/ 4327525 w 4327525"/>
              <a:gd name="connsiteY4" fmla="*/ 241190 h 6858000"/>
              <a:gd name="connsiteX5" fmla="*/ 4327525 w 4327525"/>
              <a:gd name="connsiteY5" fmla="*/ 6858000 h 6858000"/>
              <a:gd name="connsiteX6" fmla="*/ 0 w 43275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7525" h="6858000">
                <a:moveTo>
                  <a:pt x="0" y="0"/>
                </a:moveTo>
                <a:lnTo>
                  <a:pt x="4086330" y="0"/>
                </a:lnTo>
                <a:lnTo>
                  <a:pt x="4180224" y="18950"/>
                </a:lnTo>
                <a:cubicBezTo>
                  <a:pt x="4252370" y="49457"/>
                  <a:pt x="4306566" y="114063"/>
                  <a:pt x="4322627" y="192581"/>
                </a:cubicBezTo>
                <a:lnTo>
                  <a:pt x="4327525" y="241190"/>
                </a:lnTo>
                <a:lnTo>
                  <a:pt x="43275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7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9B060-FA6D-046A-578B-A8DEC1298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58" y="1951074"/>
            <a:ext cx="3532855" cy="129266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Over</a:t>
            </a:r>
            <a:br>
              <a:rPr lang="en-US"/>
            </a:br>
            <a:r>
              <a:rPr lang="en-US"/>
              <a:t>Three</a:t>
            </a:r>
            <a:br>
              <a:rPr lang="en-US"/>
            </a:br>
            <a:r>
              <a:rPr lang="en-US"/>
              <a:t>Lines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BE781C-61A3-900E-B9A4-6AC329B9AAEA}"/>
              </a:ext>
            </a:extLst>
          </p:cNvPr>
          <p:cNvCxnSpPr/>
          <p:nvPr userDrawn="1"/>
        </p:nvCxnSpPr>
        <p:spPr>
          <a:xfrm>
            <a:off x="595159" y="6794916"/>
            <a:ext cx="10996922" cy="0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EE05081F-3703-1ADD-1163-A6FB01CA9993}"/>
              </a:ext>
            </a:extLst>
          </p:cNvPr>
          <p:cNvSpPr/>
          <p:nvPr userDrawn="1"/>
        </p:nvSpPr>
        <p:spPr>
          <a:xfrm rot="5400000" flipH="1">
            <a:off x="-142897" y="2300156"/>
            <a:ext cx="457200" cy="171405"/>
          </a:xfrm>
          <a:prstGeom prst="round2SameRect">
            <a:avLst>
              <a:gd name="adj1" fmla="val 35186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 dirty="0"/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27448714-F538-ACFB-0116-AB3A1673D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4D6DAF-9176-950F-A4EF-3F14D46EA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745" y="1477008"/>
            <a:ext cx="3531268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75C6C5F-B453-C1B3-C13F-DD5CB0A792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745" y="3427446"/>
            <a:ext cx="3531268" cy="257387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29668B1-046C-C395-4BB6-5C0B8F9A7D71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8211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hart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E35119-331B-8776-715F-B0BF8AD24768}"/>
              </a:ext>
            </a:extLst>
          </p:cNvPr>
          <p:cNvSpPr/>
          <p:nvPr userDrawn="1"/>
        </p:nvSpPr>
        <p:spPr>
          <a:xfrm>
            <a:off x="0" y="1"/>
            <a:ext cx="12188825" cy="1196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C1DD73-7918-92CE-3494-FFA8D5756021}"/>
              </a:ext>
            </a:extLst>
          </p:cNvPr>
          <p:cNvCxnSpPr/>
          <p:nvPr userDrawn="1"/>
        </p:nvCxnSpPr>
        <p:spPr>
          <a:xfrm>
            <a:off x="595159" y="6794916"/>
            <a:ext cx="10996922" cy="0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EE05081F-3703-1ADD-1163-A6FB01CA9993}"/>
              </a:ext>
            </a:extLst>
          </p:cNvPr>
          <p:cNvSpPr/>
          <p:nvPr userDrawn="1"/>
        </p:nvSpPr>
        <p:spPr>
          <a:xfrm rot="5400000" flipH="1">
            <a:off x="-142897" y="2300156"/>
            <a:ext cx="457200" cy="171405"/>
          </a:xfrm>
          <a:prstGeom prst="round2SameRect">
            <a:avLst>
              <a:gd name="adj1" fmla="val 35186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4D6DAF-9176-950F-A4EF-3F14D46EA78F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96745" y="723601"/>
            <a:ext cx="10998735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C80FC93-DDFD-003C-FC9A-2FD745B09F2D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593347" y="1397002"/>
            <a:ext cx="3530680" cy="1687426"/>
          </a:xfrm>
          <a:noFill/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40AE36-1E9D-25C6-819C-4D65383223AE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2B969A-BF05-D37B-C4CD-BE40A689E436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9C31FDE7-9614-C697-9200-D3B33AD4DEEE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BE781C-61A3-900E-B9A4-6AC329B9AAEA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A23DD664-69E2-982D-814B-72CF3432B6A3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18BF0FCF-015F-D1A3-4E09-D0A8FA6B52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34732BC-C714-6C8E-D3DE-54E154A866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6744" y="3084429"/>
            <a:ext cx="3531269" cy="6414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11" name="Chart Placeholder 15">
            <a:extLst>
              <a:ext uri="{FF2B5EF4-FFF2-40B4-BE49-F238E27FC236}">
                <a16:creationId xmlns:a16="http://schemas.microsoft.com/office/drawing/2014/main" id="{F92D86A3-19A5-FDF5-9FA2-2F4613CDB434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4326398" y="1397002"/>
            <a:ext cx="3530680" cy="1687426"/>
          </a:xfrm>
          <a:noFill/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14" name="Chart Placeholder 15">
            <a:extLst>
              <a:ext uri="{FF2B5EF4-FFF2-40B4-BE49-F238E27FC236}">
                <a16:creationId xmlns:a16="http://schemas.microsoft.com/office/drawing/2014/main" id="{3C91B46A-F38C-93DD-69D7-8838C0A379FA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8061400" y="1397002"/>
            <a:ext cx="3530680" cy="1687426"/>
          </a:xfrm>
          <a:noFill/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9" name="Text Placeholder 43">
            <a:extLst>
              <a:ext uri="{FF2B5EF4-FFF2-40B4-BE49-F238E27FC236}">
                <a16:creationId xmlns:a16="http://schemas.microsoft.com/office/drawing/2014/main" id="{84C06B73-95B8-3D82-59B8-42F3E6755E1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27984" y="3084429"/>
            <a:ext cx="3531269" cy="6414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30" name="Text Placeholder 43">
            <a:extLst>
              <a:ext uri="{FF2B5EF4-FFF2-40B4-BE49-F238E27FC236}">
                <a16:creationId xmlns:a16="http://schemas.microsoft.com/office/drawing/2014/main" id="{12FC42A4-EEF2-A9FD-3912-D0A37979DB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60812" y="3084429"/>
            <a:ext cx="3531269" cy="6414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38" name="Chart Placeholder 15">
            <a:extLst>
              <a:ext uri="{FF2B5EF4-FFF2-40B4-BE49-F238E27FC236}">
                <a16:creationId xmlns:a16="http://schemas.microsoft.com/office/drawing/2014/main" id="{5A54CA1A-CAA9-C866-68C1-7F9235E4EDA2}"/>
              </a:ext>
            </a:extLst>
          </p:cNvPr>
          <p:cNvSpPr>
            <a:spLocks noGrp="1"/>
          </p:cNvSpPr>
          <p:nvPr>
            <p:ph type="chart" sz="quarter" idx="30"/>
          </p:nvPr>
        </p:nvSpPr>
        <p:spPr>
          <a:xfrm>
            <a:off x="593347" y="3928141"/>
            <a:ext cx="3530680" cy="1687426"/>
          </a:xfrm>
          <a:noFill/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39" name="Text Placeholder 43">
            <a:extLst>
              <a:ext uri="{FF2B5EF4-FFF2-40B4-BE49-F238E27FC236}">
                <a16:creationId xmlns:a16="http://schemas.microsoft.com/office/drawing/2014/main" id="{BE92BD8A-F093-B7FA-8ADE-E172D0F09D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6744" y="5615568"/>
            <a:ext cx="3531269" cy="6414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40" name="Chart Placeholder 15">
            <a:extLst>
              <a:ext uri="{FF2B5EF4-FFF2-40B4-BE49-F238E27FC236}">
                <a16:creationId xmlns:a16="http://schemas.microsoft.com/office/drawing/2014/main" id="{1C4E24D6-1879-06DB-E7F6-894317EA52CB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4326398" y="3928141"/>
            <a:ext cx="3530680" cy="1687426"/>
          </a:xfrm>
          <a:noFill/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41" name="Chart Placeholder 15">
            <a:extLst>
              <a:ext uri="{FF2B5EF4-FFF2-40B4-BE49-F238E27FC236}">
                <a16:creationId xmlns:a16="http://schemas.microsoft.com/office/drawing/2014/main" id="{2861FCE4-13B8-8EFB-D5CB-A4653EB668F4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061400" y="3928141"/>
            <a:ext cx="3530680" cy="1687426"/>
          </a:xfrm>
          <a:noFill/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42" name="Text Placeholder 43">
            <a:extLst>
              <a:ext uri="{FF2B5EF4-FFF2-40B4-BE49-F238E27FC236}">
                <a16:creationId xmlns:a16="http://schemas.microsoft.com/office/drawing/2014/main" id="{D10F841A-851C-1C3A-8347-32E5DD78E3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27984" y="5615568"/>
            <a:ext cx="3531269" cy="6414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43" name="Text Placeholder 43">
            <a:extLst>
              <a:ext uri="{FF2B5EF4-FFF2-40B4-BE49-F238E27FC236}">
                <a16:creationId xmlns:a16="http://schemas.microsoft.com/office/drawing/2014/main" id="{0DDF6A01-C8D0-87EF-05DC-304785CF260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060812" y="5615568"/>
            <a:ext cx="3531269" cy="6414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Font size may be reduced to a minimum of 10pt.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ADA8C-2C0B-92D4-47AC-0691678375A8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5894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A40AE-0AA0-040F-FDF3-E499BA62ABD0}"/>
              </a:ext>
            </a:extLst>
          </p:cNvPr>
          <p:cNvCxnSpPr/>
          <p:nvPr userDrawn="1"/>
        </p:nvCxnSpPr>
        <p:spPr>
          <a:xfrm>
            <a:off x="595159" y="3030037"/>
            <a:ext cx="10996922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1D81717-202A-48D3-33AF-939E6F4A5418}"/>
              </a:ext>
            </a:extLst>
          </p:cNvPr>
          <p:cNvSpPr>
            <a:spLocks noChangeAspect="1"/>
          </p:cNvSpPr>
          <p:nvPr userDrawn="1"/>
        </p:nvSpPr>
        <p:spPr>
          <a:xfrm>
            <a:off x="1670375" y="1199282"/>
            <a:ext cx="1388418" cy="13887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C1F618-0459-DE2D-1631-DD7392593686}"/>
              </a:ext>
            </a:extLst>
          </p:cNvPr>
          <p:cNvSpPr>
            <a:spLocks noChangeAspect="1"/>
          </p:cNvSpPr>
          <p:nvPr userDrawn="1"/>
        </p:nvSpPr>
        <p:spPr>
          <a:xfrm>
            <a:off x="9130732" y="1199282"/>
            <a:ext cx="1388418" cy="13887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CC8570-A613-00B3-CBC8-715504A40515}"/>
              </a:ext>
            </a:extLst>
          </p:cNvPr>
          <p:cNvSpPr>
            <a:spLocks noChangeAspect="1"/>
          </p:cNvSpPr>
          <p:nvPr userDrawn="1"/>
        </p:nvSpPr>
        <p:spPr>
          <a:xfrm>
            <a:off x="5402603" y="1199282"/>
            <a:ext cx="1388418" cy="13887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5FFD9FC-6399-E47B-8333-ECA33D9405C7}"/>
              </a:ext>
            </a:extLst>
          </p:cNvPr>
          <p:cNvSpPr/>
          <p:nvPr userDrawn="1"/>
        </p:nvSpPr>
        <p:spPr>
          <a:xfrm>
            <a:off x="2251434" y="2916857"/>
            <a:ext cx="226301" cy="22636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996BF-87D8-FFF7-9523-FAC38BEE536D}"/>
              </a:ext>
            </a:extLst>
          </p:cNvPr>
          <p:cNvSpPr/>
          <p:nvPr userDrawn="1"/>
        </p:nvSpPr>
        <p:spPr>
          <a:xfrm>
            <a:off x="5983661" y="2916857"/>
            <a:ext cx="226301" cy="22636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C9B34A3-5911-CF9C-15B1-44E93E645EED}"/>
              </a:ext>
            </a:extLst>
          </p:cNvPr>
          <p:cNvSpPr/>
          <p:nvPr userDrawn="1"/>
        </p:nvSpPr>
        <p:spPr>
          <a:xfrm>
            <a:off x="9711790" y="2916857"/>
            <a:ext cx="226301" cy="22636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7444" y="723601"/>
            <a:ext cx="10998735" cy="276999"/>
          </a:xfrm>
        </p:spPr>
        <p:txBody>
          <a:bodyPr>
            <a:sp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" name="Picture 39" descr="Logo&#10;&#10;Description automatically generated with medium confidence">
            <a:extLst>
              <a:ext uri="{FF2B5EF4-FFF2-40B4-BE49-F238E27FC236}">
                <a16:creationId xmlns:a16="http://schemas.microsoft.com/office/drawing/2014/main" id="{FD99A04A-CD66-FBF7-84B1-AB13F78C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97" name="Text Placeholder 42">
            <a:extLst>
              <a:ext uri="{FF2B5EF4-FFF2-40B4-BE49-F238E27FC236}">
                <a16:creationId xmlns:a16="http://schemas.microsoft.com/office/drawing/2014/main" id="{26D0105A-7EAD-39F3-370D-B2FE3CF98339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597445" y="3476774"/>
            <a:ext cx="3534279" cy="772107"/>
          </a:xfrm>
          <a:solidFill>
            <a:schemeClr val="tx1"/>
          </a:solidFill>
        </p:spPr>
        <p:txBody>
          <a:bodyPr wrap="square" lIns="108000" tIns="108000" rIns="108000" bIns="108000" anchor="ctr" anchorCtr="0">
            <a:no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98" name="Text Placeholder 42">
            <a:extLst>
              <a:ext uri="{FF2B5EF4-FFF2-40B4-BE49-F238E27FC236}">
                <a16:creationId xmlns:a16="http://schemas.microsoft.com/office/drawing/2014/main" id="{40636567-D33C-82C2-3603-7384EDFEA3A7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97445" y="4248880"/>
            <a:ext cx="3534279" cy="2016000"/>
          </a:xfrm>
          <a:solidFill>
            <a:schemeClr val="bg1">
              <a:lumMod val="95000"/>
            </a:schemeClr>
          </a:solidFill>
        </p:spPr>
        <p:txBody>
          <a:bodyPr wrap="square" lIns="108000" tIns="108000" rIns="108000" bIns="72000" anchor="t" anchorCtr="0">
            <a:noAutofit/>
          </a:bodyPr>
          <a:lstStyle>
            <a:lvl1pPr marL="171399" indent="-171399"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8F85EB75-6214-07DD-F967-BCF5B2886A1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941483" y="1470408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FB69714-F361-03CC-DFC8-5D626ADF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6" name="Picture Placeholder 106">
            <a:extLst>
              <a:ext uri="{FF2B5EF4-FFF2-40B4-BE49-F238E27FC236}">
                <a16:creationId xmlns:a16="http://schemas.microsoft.com/office/drawing/2014/main" id="{B255A3ED-1657-46CD-E5F3-C19A43097D8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401840" y="1470408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71" name="Picture Placeholder 106">
            <a:extLst>
              <a:ext uri="{FF2B5EF4-FFF2-40B4-BE49-F238E27FC236}">
                <a16:creationId xmlns:a16="http://schemas.microsoft.com/office/drawing/2014/main" id="{8571CEF9-683A-7A50-8E44-41E5EF8A504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673711" y="1470408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3C5F8B7A-C8F8-5EDC-836B-41D0316BC3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29672" y="3476774"/>
            <a:ext cx="3534279" cy="772107"/>
          </a:xfrm>
          <a:solidFill>
            <a:schemeClr val="accent2"/>
          </a:solidFill>
        </p:spPr>
        <p:txBody>
          <a:bodyPr wrap="square" lIns="108000" tIns="108000" rIns="108000" bIns="108000" anchor="ctr" anchorCtr="0">
            <a:no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16" name="Text Placeholder 42">
            <a:extLst>
              <a:ext uri="{FF2B5EF4-FFF2-40B4-BE49-F238E27FC236}">
                <a16:creationId xmlns:a16="http://schemas.microsoft.com/office/drawing/2014/main" id="{15D56490-516F-3CBB-381E-5EE4B645918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29672" y="4248880"/>
            <a:ext cx="3534279" cy="2016000"/>
          </a:xfrm>
          <a:solidFill>
            <a:schemeClr val="bg1">
              <a:lumMod val="95000"/>
            </a:schemeClr>
          </a:solidFill>
        </p:spPr>
        <p:txBody>
          <a:bodyPr wrap="square" lIns="108000" tIns="108000" rIns="108000" bIns="72000" anchor="t" anchorCtr="0">
            <a:noAutofit/>
          </a:bodyPr>
          <a:lstStyle>
            <a:lvl1pPr marL="171399" indent="-171399"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17" name="Text Placeholder 42">
            <a:extLst>
              <a:ext uri="{FF2B5EF4-FFF2-40B4-BE49-F238E27FC236}">
                <a16:creationId xmlns:a16="http://schemas.microsoft.com/office/drawing/2014/main" id="{0C3CD486-FD88-462E-B713-BD40E3ABD2D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057801" y="3476774"/>
            <a:ext cx="3534279" cy="772107"/>
          </a:xfr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18" name="Text Placeholder 42">
            <a:extLst>
              <a:ext uri="{FF2B5EF4-FFF2-40B4-BE49-F238E27FC236}">
                <a16:creationId xmlns:a16="http://schemas.microsoft.com/office/drawing/2014/main" id="{447D64ED-F342-59C5-F1C9-F6B51501D2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057801" y="4248880"/>
            <a:ext cx="3534279" cy="2016000"/>
          </a:xfrm>
          <a:solidFill>
            <a:schemeClr val="bg1">
              <a:lumMod val="95000"/>
            </a:schemeClr>
          </a:solidFill>
        </p:spPr>
        <p:txBody>
          <a:bodyPr wrap="square" lIns="108000" tIns="108000" rIns="108000" bIns="72000" anchor="t" anchorCtr="0">
            <a:noAutofit/>
          </a:bodyPr>
          <a:lstStyle>
            <a:lvl1pPr marL="171399" indent="-171399"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67D1C11-5AD9-A7B0-6999-B8F55E4F5382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CD3745C-B01D-FC02-2066-5298B8BDC852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: Top Corners Rounded 46">
              <a:extLst>
                <a:ext uri="{FF2B5EF4-FFF2-40B4-BE49-F238E27FC236}">
                  <a16:creationId xmlns:a16="http://schemas.microsoft.com/office/drawing/2014/main" id="{169D6EAE-CB99-7654-644E-F4D24374B795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48" name="Rectangle: Top Corners Rounded 47">
              <a:extLst>
                <a:ext uri="{FF2B5EF4-FFF2-40B4-BE49-F238E27FC236}">
                  <a16:creationId xmlns:a16="http://schemas.microsoft.com/office/drawing/2014/main" id="{80078AF8-64C0-DA85-2F51-7D494E1C9437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421983D-4904-1AE0-553F-877BD61EB56E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2097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A40AE-0AA0-040F-FDF3-E499BA62ABD0}"/>
              </a:ext>
            </a:extLst>
          </p:cNvPr>
          <p:cNvCxnSpPr/>
          <p:nvPr userDrawn="1"/>
        </p:nvCxnSpPr>
        <p:spPr>
          <a:xfrm>
            <a:off x="595159" y="3030037"/>
            <a:ext cx="10996922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1D81717-202A-48D3-33AF-939E6F4A5418}"/>
              </a:ext>
            </a:extLst>
          </p:cNvPr>
          <p:cNvSpPr>
            <a:spLocks noChangeAspect="1"/>
          </p:cNvSpPr>
          <p:nvPr userDrawn="1"/>
        </p:nvSpPr>
        <p:spPr>
          <a:xfrm>
            <a:off x="928728" y="1199282"/>
            <a:ext cx="1388418" cy="13887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F09A45-A04E-30B6-B3C7-61D640118A90}"/>
              </a:ext>
            </a:extLst>
          </p:cNvPr>
          <p:cNvSpPr>
            <a:spLocks noChangeAspect="1"/>
          </p:cNvSpPr>
          <p:nvPr userDrawn="1"/>
        </p:nvSpPr>
        <p:spPr>
          <a:xfrm>
            <a:off x="9871678" y="1199282"/>
            <a:ext cx="1388418" cy="13887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82F379-923D-9B89-B3C1-DC794D2220A5}"/>
              </a:ext>
            </a:extLst>
          </p:cNvPr>
          <p:cNvSpPr>
            <a:spLocks noChangeAspect="1"/>
          </p:cNvSpPr>
          <p:nvPr userDrawn="1"/>
        </p:nvSpPr>
        <p:spPr>
          <a:xfrm>
            <a:off x="7635941" y="1199282"/>
            <a:ext cx="1388418" cy="13887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C1F618-0459-DE2D-1631-DD7392593686}"/>
              </a:ext>
            </a:extLst>
          </p:cNvPr>
          <p:cNvSpPr>
            <a:spLocks noChangeAspect="1"/>
          </p:cNvSpPr>
          <p:nvPr userDrawn="1"/>
        </p:nvSpPr>
        <p:spPr>
          <a:xfrm>
            <a:off x="5400204" y="1199282"/>
            <a:ext cx="1388418" cy="13887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CC8570-A613-00B3-CBC8-715504A40515}"/>
              </a:ext>
            </a:extLst>
          </p:cNvPr>
          <p:cNvSpPr>
            <a:spLocks noChangeAspect="1"/>
          </p:cNvSpPr>
          <p:nvPr userDrawn="1"/>
        </p:nvSpPr>
        <p:spPr>
          <a:xfrm>
            <a:off x="3164466" y="1199282"/>
            <a:ext cx="1388418" cy="13887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5FFD9FC-6399-E47B-8333-ECA33D9405C7}"/>
              </a:ext>
            </a:extLst>
          </p:cNvPr>
          <p:cNvSpPr/>
          <p:nvPr userDrawn="1"/>
        </p:nvSpPr>
        <p:spPr>
          <a:xfrm>
            <a:off x="1509787" y="2916857"/>
            <a:ext cx="226301" cy="22636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996BF-87D8-FFF7-9523-FAC38BEE536D}"/>
              </a:ext>
            </a:extLst>
          </p:cNvPr>
          <p:cNvSpPr/>
          <p:nvPr userDrawn="1"/>
        </p:nvSpPr>
        <p:spPr>
          <a:xfrm>
            <a:off x="3745524" y="2916857"/>
            <a:ext cx="226301" cy="22636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C9B34A3-5911-CF9C-15B1-44E93E645EED}"/>
              </a:ext>
            </a:extLst>
          </p:cNvPr>
          <p:cNvSpPr/>
          <p:nvPr userDrawn="1"/>
        </p:nvSpPr>
        <p:spPr>
          <a:xfrm>
            <a:off x="5981262" y="2916857"/>
            <a:ext cx="226301" cy="22636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BD85521-909D-B0B1-8814-7D594CB2026B}"/>
              </a:ext>
            </a:extLst>
          </p:cNvPr>
          <p:cNvSpPr/>
          <p:nvPr userDrawn="1"/>
        </p:nvSpPr>
        <p:spPr>
          <a:xfrm>
            <a:off x="8217000" y="2916857"/>
            <a:ext cx="226301" cy="226360"/>
          </a:xfrm>
          <a:prstGeom prst="ellipse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4B78CF3-17F6-A566-1A15-09CA2426D132}"/>
              </a:ext>
            </a:extLst>
          </p:cNvPr>
          <p:cNvSpPr/>
          <p:nvPr userDrawn="1"/>
        </p:nvSpPr>
        <p:spPr>
          <a:xfrm>
            <a:off x="10452736" y="2916857"/>
            <a:ext cx="226301" cy="226360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7444" y="723601"/>
            <a:ext cx="10998735" cy="276999"/>
          </a:xfrm>
        </p:spPr>
        <p:txBody>
          <a:bodyPr>
            <a:sp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" name="Picture 39" descr="Logo&#10;&#10;Description automatically generated with medium confidence">
            <a:extLst>
              <a:ext uri="{FF2B5EF4-FFF2-40B4-BE49-F238E27FC236}">
                <a16:creationId xmlns:a16="http://schemas.microsoft.com/office/drawing/2014/main" id="{FD99A04A-CD66-FBF7-84B1-AB13F78C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97" name="Text Placeholder 42">
            <a:extLst>
              <a:ext uri="{FF2B5EF4-FFF2-40B4-BE49-F238E27FC236}">
                <a16:creationId xmlns:a16="http://schemas.microsoft.com/office/drawing/2014/main" id="{26D0105A-7EAD-39F3-370D-B2FE3CF98339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595159" y="3476774"/>
            <a:ext cx="2052384" cy="772107"/>
          </a:xfrm>
          <a:solidFill>
            <a:schemeClr val="tx1"/>
          </a:solidFill>
        </p:spPr>
        <p:txBody>
          <a:bodyPr wrap="square" lIns="108000" tIns="108000" rIns="108000" bIns="108000" anchor="ctr" anchorCtr="0">
            <a:no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98" name="Text Placeholder 42">
            <a:extLst>
              <a:ext uri="{FF2B5EF4-FFF2-40B4-BE49-F238E27FC236}">
                <a16:creationId xmlns:a16="http://schemas.microsoft.com/office/drawing/2014/main" id="{40636567-D33C-82C2-3603-7384EDFEA3A7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96744" y="4248880"/>
            <a:ext cx="2050798" cy="2016000"/>
          </a:xfrm>
          <a:solidFill>
            <a:schemeClr val="bg1">
              <a:lumMod val="95000"/>
            </a:schemeClr>
          </a:solidFill>
        </p:spPr>
        <p:txBody>
          <a:bodyPr wrap="square" lIns="108000" tIns="108000" rIns="108000" bIns="72000" anchor="t" anchorCtr="0">
            <a:noAutofit/>
          </a:bodyPr>
          <a:lstStyle>
            <a:lvl1pPr marL="171399" indent="-171399"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8F85EB75-6214-07DD-F967-BCF5B2886A1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199836" y="1470408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FB69714-F361-03CC-DFC8-5D626ADF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6" name="Picture Placeholder 106">
            <a:extLst>
              <a:ext uri="{FF2B5EF4-FFF2-40B4-BE49-F238E27FC236}">
                <a16:creationId xmlns:a16="http://schemas.microsoft.com/office/drawing/2014/main" id="{FB66772D-3480-72C3-7FD4-12B48A8DABE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142786" y="1470408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61" name="Picture Placeholder 106">
            <a:extLst>
              <a:ext uri="{FF2B5EF4-FFF2-40B4-BE49-F238E27FC236}">
                <a16:creationId xmlns:a16="http://schemas.microsoft.com/office/drawing/2014/main" id="{9ECD10DC-1967-BDA8-3F1A-DB9EF0E189A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907049" y="1470408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66" name="Picture Placeholder 106">
            <a:extLst>
              <a:ext uri="{FF2B5EF4-FFF2-40B4-BE49-F238E27FC236}">
                <a16:creationId xmlns:a16="http://schemas.microsoft.com/office/drawing/2014/main" id="{B255A3ED-1657-46CD-E5F3-C19A43097D8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671312" y="1470408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71" name="Picture Placeholder 106">
            <a:extLst>
              <a:ext uri="{FF2B5EF4-FFF2-40B4-BE49-F238E27FC236}">
                <a16:creationId xmlns:a16="http://schemas.microsoft.com/office/drawing/2014/main" id="{8571CEF9-683A-7A50-8E44-41E5EF8A504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35574" y="1470408"/>
            <a:ext cx="846202" cy="846528"/>
          </a:xfrm>
        </p:spPr>
        <p:txBody>
          <a:bodyPr anchor="ctr" anchorCtr="0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icon</a:t>
            </a:r>
            <a:endParaRPr lang="en-GB" dirty="0"/>
          </a:p>
        </p:txBody>
      </p:sp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3C5F8B7A-C8F8-5EDC-836B-41D0316BC3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831293" y="3476774"/>
            <a:ext cx="2052384" cy="772107"/>
          </a:xfrm>
          <a:solidFill>
            <a:schemeClr val="accent2"/>
          </a:solidFill>
        </p:spPr>
        <p:txBody>
          <a:bodyPr wrap="square" lIns="108000" tIns="108000" rIns="108000" bIns="108000" anchor="ctr" anchorCtr="0">
            <a:no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16" name="Text Placeholder 42">
            <a:extLst>
              <a:ext uri="{FF2B5EF4-FFF2-40B4-BE49-F238E27FC236}">
                <a16:creationId xmlns:a16="http://schemas.microsoft.com/office/drawing/2014/main" id="{15D56490-516F-3CBB-381E-5EE4B645918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832879" y="4248880"/>
            <a:ext cx="2050798" cy="2016000"/>
          </a:xfrm>
          <a:solidFill>
            <a:schemeClr val="bg1">
              <a:lumMod val="95000"/>
            </a:schemeClr>
          </a:solidFill>
        </p:spPr>
        <p:txBody>
          <a:bodyPr wrap="square" lIns="108000" tIns="108000" rIns="108000" bIns="72000" anchor="t" anchorCtr="0">
            <a:noAutofit/>
          </a:bodyPr>
          <a:lstStyle>
            <a:lvl1pPr marL="171399" indent="-171399"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17" name="Text Placeholder 42">
            <a:extLst>
              <a:ext uri="{FF2B5EF4-FFF2-40B4-BE49-F238E27FC236}">
                <a16:creationId xmlns:a16="http://schemas.microsoft.com/office/drawing/2014/main" id="{0C3CD486-FD88-462E-B713-BD40E3ABD2D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67428" y="3476774"/>
            <a:ext cx="2052384" cy="772107"/>
          </a:xfr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18" name="Text Placeholder 42">
            <a:extLst>
              <a:ext uri="{FF2B5EF4-FFF2-40B4-BE49-F238E27FC236}">
                <a16:creationId xmlns:a16="http://schemas.microsoft.com/office/drawing/2014/main" id="{447D64ED-F342-59C5-F1C9-F6B51501D2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69014" y="4248880"/>
            <a:ext cx="2050798" cy="2016000"/>
          </a:xfrm>
          <a:solidFill>
            <a:schemeClr val="bg1">
              <a:lumMod val="95000"/>
            </a:schemeClr>
          </a:solidFill>
        </p:spPr>
        <p:txBody>
          <a:bodyPr wrap="square" lIns="108000" tIns="108000" rIns="108000" bIns="72000" anchor="t" anchorCtr="0">
            <a:noAutofit/>
          </a:bodyPr>
          <a:lstStyle>
            <a:lvl1pPr marL="171399" indent="-171399"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19" name="Text Placeholder 42">
            <a:extLst>
              <a:ext uri="{FF2B5EF4-FFF2-40B4-BE49-F238E27FC236}">
                <a16:creationId xmlns:a16="http://schemas.microsoft.com/office/drawing/2014/main" id="{0C424B70-EBCF-3B4C-A7D4-AF92D3D5440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03562" y="3476774"/>
            <a:ext cx="2052384" cy="772107"/>
          </a:xfrm>
          <a:solidFill>
            <a:schemeClr val="accent4"/>
          </a:solidFill>
        </p:spPr>
        <p:txBody>
          <a:bodyPr wrap="square" lIns="108000" tIns="108000" rIns="108000" bIns="108000" anchor="ctr" anchorCtr="0">
            <a:no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E0C193AF-328D-DCA2-9E39-3D6AB07EF2C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05148" y="4248880"/>
            <a:ext cx="2050798" cy="2016000"/>
          </a:xfrm>
          <a:solidFill>
            <a:schemeClr val="bg1">
              <a:lumMod val="95000"/>
            </a:schemeClr>
          </a:solidFill>
        </p:spPr>
        <p:txBody>
          <a:bodyPr wrap="square" lIns="108000" tIns="108000" rIns="108000" bIns="72000" anchor="t" anchorCtr="0">
            <a:noAutofit/>
          </a:bodyPr>
          <a:lstStyle>
            <a:lvl1pPr marL="171399" indent="-171399"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sp>
        <p:nvSpPr>
          <p:cNvPr id="21" name="Text Placeholder 42">
            <a:extLst>
              <a:ext uri="{FF2B5EF4-FFF2-40B4-BE49-F238E27FC236}">
                <a16:creationId xmlns:a16="http://schemas.microsoft.com/office/drawing/2014/main" id="{14A34915-FFDF-A084-4D75-79C93FF87A6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39697" y="3476774"/>
            <a:ext cx="2052384" cy="772107"/>
          </a:xfrm>
          <a:solidFill>
            <a:schemeClr val="accent5"/>
          </a:solidFill>
        </p:spPr>
        <p:txBody>
          <a:bodyPr wrap="square" lIns="108000" tIns="108000" rIns="108000" bIns="108000" anchor="ctr" anchorCtr="0">
            <a:no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Add title here. Keep text short. Stay within the box.</a:t>
            </a:r>
          </a:p>
        </p:txBody>
      </p:sp>
      <p:sp>
        <p:nvSpPr>
          <p:cNvPr id="22" name="Text Placeholder 42">
            <a:extLst>
              <a:ext uri="{FF2B5EF4-FFF2-40B4-BE49-F238E27FC236}">
                <a16:creationId xmlns:a16="http://schemas.microsoft.com/office/drawing/2014/main" id="{AE923931-84DC-2981-7649-2A505AB5F49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541283" y="4248880"/>
            <a:ext cx="2050798" cy="2016000"/>
          </a:xfrm>
          <a:solidFill>
            <a:schemeClr val="bg1">
              <a:lumMod val="95000"/>
            </a:schemeClr>
          </a:solidFill>
        </p:spPr>
        <p:txBody>
          <a:bodyPr wrap="square" lIns="108000" tIns="108000" rIns="108000" bIns="72000" anchor="t" anchorCtr="0">
            <a:noAutofit/>
          </a:bodyPr>
          <a:lstStyle>
            <a:lvl1pPr marL="171399" indent="-171399">
              <a:buFont typeface="Arial" panose="020B0604020202020204" pitchFamily="34" charset="0"/>
              <a:buChar char="•"/>
              <a:defRPr sz="1200" b="0">
                <a:solidFill>
                  <a:schemeClr val="tx2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67D1C11-5AD9-A7B0-6999-B8F55E4F5382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CD3745C-B01D-FC02-2066-5298B8BDC852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: Top Corners Rounded 46">
              <a:extLst>
                <a:ext uri="{FF2B5EF4-FFF2-40B4-BE49-F238E27FC236}">
                  <a16:creationId xmlns:a16="http://schemas.microsoft.com/office/drawing/2014/main" id="{169D6EAE-CB99-7654-644E-F4D24374B795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48" name="Rectangle: Top Corners Rounded 47">
              <a:extLst>
                <a:ext uri="{FF2B5EF4-FFF2-40B4-BE49-F238E27FC236}">
                  <a16:creationId xmlns:a16="http://schemas.microsoft.com/office/drawing/2014/main" id="{80078AF8-64C0-DA85-2F51-7D494E1C9437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BA5D890-9A5C-D81E-122D-369FF3640958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52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nd Sequ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2A0A-BA80-EDEC-3791-DB7DFD29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6744" y="723601"/>
            <a:ext cx="10992625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5" name="Picture 74" descr="Logo&#10;&#10;Description automatically generated with medium confidence">
            <a:extLst>
              <a:ext uri="{FF2B5EF4-FFF2-40B4-BE49-F238E27FC236}">
                <a16:creationId xmlns:a16="http://schemas.microsoft.com/office/drawing/2014/main" id="{0F83564A-0FE0-E462-32FB-9AC5DE964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530B5D7-17D6-38D1-6197-D3F24FE0A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745" y="1847797"/>
            <a:ext cx="2598060" cy="184666"/>
          </a:xfrm>
          <a:noFill/>
        </p:spPr>
        <p:txBody>
          <a:bodyPr wrap="square" lIns="0" tIns="0" rIns="0" bIns="0">
            <a:no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</a:t>
            </a:r>
            <a:r>
              <a:rPr lang="en-US" err="1"/>
              <a:t>keypoint</a:t>
            </a:r>
            <a:r>
              <a:rPr lang="en-US"/>
              <a:t> 01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6D8F35C2-AB56-B659-8FC9-226D04B666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6745" y="2254540"/>
            <a:ext cx="2598060" cy="1447960"/>
          </a:xfrm>
          <a:noFill/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body text placeholder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637A94-D7A7-F54D-027D-F4C6A5D1CAB6}"/>
              </a:ext>
            </a:extLst>
          </p:cNvPr>
          <p:cNvCxnSpPr>
            <a:cxnSpLocks/>
          </p:cNvCxnSpPr>
          <p:nvPr userDrawn="1"/>
        </p:nvCxnSpPr>
        <p:spPr>
          <a:xfrm>
            <a:off x="596745" y="2143501"/>
            <a:ext cx="1159208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8823600C-C86E-582B-D4D0-B23AC4D3C6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96367" y="1847797"/>
            <a:ext cx="2598060" cy="184666"/>
          </a:xfrm>
          <a:noFill/>
        </p:spPr>
        <p:txBody>
          <a:bodyPr wrap="square" lIns="0" tIns="0" rIns="0" bIns="0">
            <a:no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</a:t>
            </a:r>
            <a:r>
              <a:rPr lang="en-US" err="1"/>
              <a:t>keypoint</a:t>
            </a:r>
            <a:r>
              <a:rPr lang="en-US"/>
              <a:t> 02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5EC47344-CF32-4945-A005-C6E4FB1459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96367" y="2254540"/>
            <a:ext cx="2598060" cy="1447960"/>
          </a:xfrm>
          <a:noFill/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body text placeholder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16DF42A1-E1CE-1FFA-615D-300D45544EA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92812" y="1847797"/>
            <a:ext cx="2598060" cy="184666"/>
          </a:xfrm>
          <a:noFill/>
        </p:spPr>
        <p:txBody>
          <a:bodyPr wrap="square" lIns="0" tIns="0" rIns="0" bIns="0">
            <a:no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</a:t>
            </a:r>
            <a:r>
              <a:rPr lang="en-US" err="1"/>
              <a:t>keypoint</a:t>
            </a:r>
            <a:r>
              <a:rPr lang="en-US"/>
              <a:t> 03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A7C86146-FA93-C2FE-23A4-23A6FFA30D0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92812" y="2254540"/>
            <a:ext cx="2598060" cy="1447960"/>
          </a:xfrm>
          <a:noFill/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body text placeholder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CDCAC097-E08D-4BEC-79E7-91596E1664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91310" y="1847797"/>
            <a:ext cx="2598060" cy="184666"/>
          </a:xfrm>
          <a:noFill/>
        </p:spPr>
        <p:txBody>
          <a:bodyPr wrap="square" lIns="0" tIns="0" rIns="0" bIns="0">
            <a:no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</a:t>
            </a:r>
            <a:r>
              <a:rPr lang="en-US" err="1"/>
              <a:t>keypoint</a:t>
            </a:r>
            <a:r>
              <a:rPr lang="en-US"/>
              <a:t> 04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199B0CDD-9C26-6F8B-5EB3-5E3B3C0C9D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91310" y="2254540"/>
            <a:ext cx="2598060" cy="1447960"/>
          </a:xfrm>
          <a:noFill/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body text placeholder</a:t>
            </a: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24E9452C-0A23-F6E5-0D2D-136911C80EF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745" y="4385649"/>
            <a:ext cx="2598060" cy="184666"/>
          </a:xfrm>
          <a:noFill/>
        </p:spPr>
        <p:txBody>
          <a:bodyPr wrap="square" lIns="0" tIns="0" rIns="0" bIns="0">
            <a:no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</a:t>
            </a:r>
            <a:r>
              <a:rPr lang="en-US" err="1"/>
              <a:t>keypoint</a:t>
            </a:r>
            <a:r>
              <a:rPr lang="en-US"/>
              <a:t> 05</a:t>
            </a:r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3B102066-A9FB-AB40-3114-656B659E0D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6745" y="4792392"/>
            <a:ext cx="2598060" cy="1447960"/>
          </a:xfrm>
          <a:noFill/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body text placeholder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1BE76A7-489C-096E-0259-6DE024588689}"/>
              </a:ext>
            </a:extLst>
          </p:cNvPr>
          <p:cNvCxnSpPr>
            <a:cxnSpLocks/>
          </p:cNvCxnSpPr>
          <p:nvPr userDrawn="1"/>
        </p:nvCxnSpPr>
        <p:spPr>
          <a:xfrm>
            <a:off x="0" y="4681353"/>
            <a:ext cx="1158936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441AC472-CCF0-C515-F499-A005F0B94CC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96367" y="4385649"/>
            <a:ext cx="2598060" cy="184666"/>
          </a:xfrm>
          <a:noFill/>
        </p:spPr>
        <p:txBody>
          <a:bodyPr wrap="square" lIns="0" tIns="0" rIns="0" bIns="0">
            <a:no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</a:t>
            </a:r>
            <a:r>
              <a:rPr lang="en-US" err="1"/>
              <a:t>keypoint</a:t>
            </a:r>
            <a:r>
              <a:rPr lang="en-US"/>
              <a:t> 06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3EBD266A-E4E6-0D3A-DFC5-581337B69B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96367" y="4792392"/>
            <a:ext cx="2598060" cy="1447960"/>
          </a:xfrm>
          <a:noFill/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body text placeholder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D2C90DD9-678F-2F64-6F45-E09DDEBAB1C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92812" y="4385649"/>
            <a:ext cx="2598060" cy="184666"/>
          </a:xfrm>
          <a:noFill/>
        </p:spPr>
        <p:txBody>
          <a:bodyPr wrap="square" lIns="0" tIns="0" rIns="0" bIns="0">
            <a:no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</a:t>
            </a:r>
            <a:r>
              <a:rPr lang="en-US" err="1"/>
              <a:t>keypoint</a:t>
            </a:r>
            <a:r>
              <a:rPr lang="en-US"/>
              <a:t> 07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093F63B2-E644-D1FF-3D1F-BEB1F52111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2812" y="4792392"/>
            <a:ext cx="2598060" cy="1447960"/>
          </a:xfrm>
          <a:noFill/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body text placeholder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D6055101-86B6-8508-564E-9BDA88A40F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91310" y="4385649"/>
            <a:ext cx="2598060" cy="184666"/>
          </a:xfrm>
          <a:noFill/>
        </p:spPr>
        <p:txBody>
          <a:bodyPr wrap="square" lIns="0" tIns="0" rIns="0" bIns="0">
            <a:no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</a:t>
            </a:r>
            <a:r>
              <a:rPr lang="en-US" err="1"/>
              <a:t>keypoint</a:t>
            </a:r>
            <a:r>
              <a:rPr lang="en-US"/>
              <a:t> 08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39352603-9C20-7E0C-B0C6-9676F3C981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91310" y="4792392"/>
            <a:ext cx="2598060" cy="1447960"/>
          </a:xfrm>
          <a:noFill/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body text placeholder</a:t>
            </a:r>
          </a:p>
        </p:txBody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1F25046D-554D-3A89-6D6C-F849A169DD3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96745" y="1326331"/>
            <a:ext cx="359906" cy="360000"/>
          </a:xfrm>
        </p:spPr>
        <p:txBody>
          <a:bodyPr anchor="ctr" anchorCtr="0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sp>
        <p:nvSpPr>
          <p:cNvPr id="81" name="Picture Placeholder 79">
            <a:extLst>
              <a:ext uri="{FF2B5EF4-FFF2-40B4-BE49-F238E27FC236}">
                <a16:creationId xmlns:a16="http://schemas.microsoft.com/office/drawing/2014/main" id="{18487457-583E-D69B-895C-FD3102E26F9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396366" y="1326331"/>
            <a:ext cx="359906" cy="360000"/>
          </a:xfrm>
        </p:spPr>
        <p:txBody>
          <a:bodyPr anchor="ctr" anchorCtr="0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sp>
        <p:nvSpPr>
          <p:cNvPr id="82" name="Picture Placeholder 79">
            <a:extLst>
              <a:ext uri="{FF2B5EF4-FFF2-40B4-BE49-F238E27FC236}">
                <a16:creationId xmlns:a16="http://schemas.microsoft.com/office/drawing/2014/main" id="{48F43663-0716-D867-53F0-64107774E57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192812" y="1326331"/>
            <a:ext cx="359906" cy="360000"/>
          </a:xfrm>
        </p:spPr>
        <p:txBody>
          <a:bodyPr anchor="ctr" anchorCtr="0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sp>
        <p:nvSpPr>
          <p:cNvPr id="83" name="Picture Placeholder 79">
            <a:extLst>
              <a:ext uri="{FF2B5EF4-FFF2-40B4-BE49-F238E27FC236}">
                <a16:creationId xmlns:a16="http://schemas.microsoft.com/office/drawing/2014/main" id="{2C72E172-12AD-F190-C64D-07207827B6E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991309" y="1326331"/>
            <a:ext cx="359906" cy="360000"/>
          </a:xfrm>
        </p:spPr>
        <p:txBody>
          <a:bodyPr anchor="ctr" anchorCtr="0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sp>
        <p:nvSpPr>
          <p:cNvPr id="85" name="Picture Placeholder 79">
            <a:extLst>
              <a:ext uri="{FF2B5EF4-FFF2-40B4-BE49-F238E27FC236}">
                <a16:creationId xmlns:a16="http://schemas.microsoft.com/office/drawing/2014/main" id="{839EBCFF-7787-A8E7-A630-E1DD7793E03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96745" y="3864254"/>
            <a:ext cx="359906" cy="360000"/>
          </a:xfrm>
        </p:spPr>
        <p:txBody>
          <a:bodyPr anchor="ctr" anchorCtr="0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sp>
        <p:nvSpPr>
          <p:cNvPr id="86" name="Picture Placeholder 79">
            <a:extLst>
              <a:ext uri="{FF2B5EF4-FFF2-40B4-BE49-F238E27FC236}">
                <a16:creationId xmlns:a16="http://schemas.microsoft.com/office/drawing/2014/main" id="{998CD390-45D0-3500-C0A4-EB815E23D86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396366" y="3864254"/>
            <a:ext cx="359906" cy="360000"/>
          </a:xfrm>
        </p:spPr>
        <p:txBody>
          <a:bodyPr anchor="ctr" anchorCtr="0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sp>
        <p:nvSpPr>
          <p:cNvPr id="87" name="Picture Placeholder 79">
            <a:extLst>
              <a:ext uri="{FF2B5EF4-FFF2-40B4-BE49-F238E27FC236}">
                <a16:creationId xmlns:a16="http://schemas.microsoft.com/office/drawing/2014/main" id="{26EBCD69-947B-3572-4C9A-14831317510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92812" y="3864254"/>
            <a:ext cx="359906" cy="360000"/>
          </a:xfrm>
        </p:spPr>
        <p:txBody>
          <a:bodyPr anchor="ctr" anchorCtr="0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sp>
        <p:nvSpPr>
          <p:cNvPr id="88" name="Picture Placeholder 79">
            <a:extLst>
              <a:ext uri="{FF2B5EF4-FFF2-40B4-BE49-F238E27FC236}">
                <a16:creationId xmlns:a16="http://schemas.microsoft.com/office/drawing/2014/main" id="{EFC16C90-6CC8-3AAE-8ADD-8BA65C0CFF7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991309" y="3864254"/>
            <a:ext cx="359906" cy="360000"/>
          </a:xfrm>
        </p:spPr>
        <p:txBody>
          <a:bodyPr anchor="ctr" anchorCtr="0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00B609-3AB0-4DF9-56A6-CC793598C78D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F209ABA-74E4-AC0C-8ADF-7FFA417E4E15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E76706DE-6247-4DA1-38C1-BE8BD84D3693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AD8A3B76-830E-45C9-D18C-4C30E1D1EBAB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CDA1EDA-37E6-57CE-0048-348967D51C2E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142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68994E-6B5F-0CF4-8825-00F544635755}"/>
              </a:ext>
            </a:extLst>
          </p:cNvPr>
          <p:cNvSpPr/>
          <p:nvPr userDrawn="1"/>
        </p:nvSpPr>
        <p:spPr>
          <a:xfrm>
            <a:off x="596745" y="287339"/>
            <a:ext cx="10995336" cy="5967413"/>
          </a:xfrm>
          <a:prstGeom prst="roundRect">
            <a:avLst>
              <a:gd name="adj" fmla="val 40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8DA5C-7929-CE23-1A88-500B725F4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778" y="1343864"/>
            <a:ext cx="9132096" cy="3323987"/>
          </a:xfrm>
        </p:spPr>
        <p:txBody>
          <a:bodyPr>
            <a:noAutofit/>
          </a:bodyPr>
          <a:lstStyle>
            <a:lvl1pPr>
              <a:defRPr sz="3599"/>
            </a:lvl1pPr>
          </a:lstStyle>
          <a:p>
            <a:r>
              <a:rPr lang="en-US"/>
              <a:t>“Add big statement or a quote.</a:t>
            </a:r>
            <a:br>
              <a:rPr lang="en-US"/>
            </a:br>
            <a:r>
              <a:rPr lang="en-US"/>
              <a:t>Do not exceed the text box limit. Stay within the text box. You can bring down the font size to 28pt minimum.”</a:t>
            </a:r>
            <a:endParaRPr lang="en-GB"/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484524D5-BE3A-367B-AB30-E6F49CAB9918}"/>
              </a:ext>
            </a:extLst>
          </p:cNvPr>
          <p:cNvSpPr/>
          <p:nvPr userDrawn="1"/>
        </p:nvSpPr>
        <p:spPr>
          <a:xfrm rot="5400000" flipH="1">
            <a:off x="-142897" y="430235"/>
            <a:ext cx="457200" cy="171405"/>
          </a:xfrm>
          <a:prstGeom prst="round2SameRect">
            <a:avLst>
              <a:gd name="adj1" fmla="val 35186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 dirty="0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A2E59DDD-7DF9-6BEF-958D-9EEEF34BCEBF}"/>
              </a:ext>
            </a:extLst>
          </p:cNvPr>
          <p:cNvSpPr/>
          <p:nvPr userDrawn="1"/>
        </p:nvSpPr>
        <p:spPr>
          <a:xfrm rot="16200000">
            <a:off x="11874522" y="430235"/>
            <a:ext cx="457200" cy="171405"/>
          </a:xfrm>
          <a:prstGeom prst="round2SameRect">
            <a:avLst>
              <a:gd name="adj1" fmla="val 35186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1215B7-0F4F-C337-0EEB-12588BC0E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6778" y="4907713"/>
            <a:ext cx="9132096" cy="290512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Optional: Add more information here.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427FF9-49B3-6DBC-4339-5E4C7536DA06}"/>
              </a:ext>
            </a:extLst>
          </p:cNvPr>
          <p:cNvCxnSpPr/>
          <p:nvPr userDrawn="1"/>
        </p:nvCxnSpPr>
        <p:spPr>
          <a:xfrm>
            <a:off x="595159" y="6794916"/>
            <a:ext cx="10996922" cy="0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6B5F149F-4ED3-53AD-09F0-4CA7994373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8131"/>
            <a:ext cx="1259516" cy="413703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CA9CB22-B779-122A-E452-AA28515CE7FD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484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Dar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68994E-6B5F-0CF4-8825-00F544635755}"/>
              </a:ext>
            </a:extLst>
          </p:cNvPr>
          <p:cNvSpPr/>
          <p:nvPr userDrawn="1"/>
        </p:nvSpPr>
        <p:spPr>
          <a:xfrm>
            <a:off x="596745" y="287339"/>
            <a:ext cx="10995336" cy="5967413"/>
          </a:xfrm>
          <a:prstGeom prst="roundRect">
            <a:avLst>
              <a:gd name="adj" fmla="val 400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8DA5C-7929-CE23-1A88-500B725F4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778" y="1343864"/>
            <a:ext cx="9132096" cy="3323987"/>
          </a:xfrm>
        </p:spPr>
        <p:txBody>
          <a:bodyPr>
            <a:noAutofit/>
          </a:bodyPr>
          <a:lstStyle>
            <a:lvl1pPr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/>
              <a:t>“Add big statement or a quote.</a:t>
            </a:r>
            <a:br>
              <a:rPr lang="en-US"/>
            </a:br>
            <a:r>
              <a:rPr lang="en-US"/>
              <a:t>Do not exceed the text box limit. Stay within the text box. You can bring down the font size to 28pt minimum.”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1215B7-0F4F-C337-0EEB-12588BC0E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6778" y="4907713"/>
            <a:ext cx="9132096" cy="290512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Optional: Add more information here.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6600D3AA-AA9C-42FC-E6C0-4AF938BF7F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9A5FE5-0C61-FBA0-9DE2-915BD0791EBC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9973F2D-29E0-436C-8935-DE56FB027201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A89CC2A2-E42E-F0E6-6C95-AF6A76781AEE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0C6E3164-1107-3201-AF92-AAAF3E9ABC73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C2C12FF-7EAC-A56B-778E-908B9A46AFED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349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2A0A-BA80-EDEC-3791-DB7DFD29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6744" y="723601"/>
            <a:ext cx="10992625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5" name="Picture 74" descr="Logo&#10;&#10;Description automatically generated with medium confidence">
            <a:extLst>
              <a:ext uri="{FF2B5EF4-FFF2-40B4-BE49-F238E27FC236}">
                <a16:creationId xmlns:a16="http://schemas.microsoft.com/office/drawing/2014/main" id="{0F83564A-0FE0-E462-32FB-9AC5DE964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2E214F7-6B2E-37C3-FB36-E136FE11A4E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756281" y="1548476"/>
            <a:ext cx="6676261" cy="4176000"/>
          </a:xfrm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/>
              <a:t>Click relevant icon to add content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8DEBCE-445F-CD9C-CE63-83FB849FBFD1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2BFD74A-A491-3E46-3DF6-EF0698047BED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D0911144-8210-4116-E4FB-EC417C3F5F3C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9BBD3A96-5A8C-12C0-2314-1A036B61BE39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pic>
        <p:nvPicPr>
          <p:cNvPr id="12" name="Picture 11" descr="A close up of a computer&#10;&#10;Description automatically generated with low confidence">
            <a:extLst>
              <a:ext uri="{FF2B5EF4-FFF2-40B4-BE49-F238E27FC236}">
                <a16:creationId xmlns:a16="http://schemas.microsoft.com/office/drawing/2014/main" id="{E4D960A3-63A7-F00D-A505-DA5CAA13A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616" y="1212938"/>
            <a:ext cx="8751594" cy="5303531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2A3D8C4-8749-465B-0E33-D1B44CA2ECDE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78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4165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A132714-6886-85DD-55F5-AE9C15BCA9FC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6906" y="1818790"/>
            <a:ext cx="5632533" cy="3528000"/>
          </a:xfrm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/>
              <a:t>Click relevant icon to add content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D2A0A-BA80-EDEC-3791-DB7DFD29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6744" y="723601"/>
            <a:ext cx="10992625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5" name="Picture 74" descr="Logo&#10;&#10;Description automatically generated with medium confidence">
            <a:extLst>
              <a:ext uri="{FF2B5EF4-FFF2-40B4-BE49-F238E27FC236}">
                <a16:creationId xmlns:a16="http://schemas.microsoft.com/office/drawing/2014/main" id="{0F83564A-0FE0-E462-32FB-9AC5DE964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7CDB19E-0F69-9AE4-55F4-F354238C303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6745" y="1196976"/>
            <a:ext cx="2598061" cy="505777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A0A77F-7C0A-4238-CF0B-AD6B6306DFA2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4C5455-DCA6-65A7-432D-63C98ABA3AE8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8ED203E0-E606-5C9B-BF37-671FB3E048A9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D3343E10-2BF5-01C8-4326-3394C2E4532B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pic>
        <p:nvPicPr>
          <p:cNvPr id="14" name="Picture 13" descr="A close up of a computer&#10;&#10;Description automatically generated with low confidence">
            <a:extLst>
              <a:ext uri="{FF2B5EF4-FFF2-40B4-BE49-F238E27FC236}">
                <a16:creationId xmlns:a16="http://schemas.microsoft.com/office/drawing/2014/main" id="{E033B5AA-8268-54AA-2329-F7E4C13869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713" y="1542881"/>
            <a:ext cx="7384069" cy="44748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E732801-166F-65B4-37D5-CF98599A5ED3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0132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E3008FC-8577-9E9C-B184-E58A9A429530}"/>
              </a:ext>
            </a:extLst>
          </p:cNvPr>
          <p:cNvSpPr/>
          <p:nvPr userDrawn="1"/>
        </p:nvSpPr>
        <p:spPr>
          <a:xfrm>
            <a:off x="0" y="0"/>
            <a:ext cx="11591750" cy="6254750"/>
          </a:xfrm>
          <a:custGeom>
            <a:avLst/>
            <a:gdLst>
              <a:gd name="connsiteX0" fmla="*/ 0 w 11594769"/>
              <a:gd name="connsiteY0" fmla="*/ 0 h 6254750"/>
              <a:gd name="connsiteX1" fmla="*/ 11594769 w 11594769"/>
              <a:gd name="connsiteY1" fmla="*/ 0 h 6254750"/>
              <a:gd name="connsiteX2" fmla="*/ 11594769 w 11594769"/>
              <a:gd name="connsiteY2" fmla="*/ 6099207 h 6254750"/>
              <a:gd name="connsiteX3" fmla="*/ 11439226 w 11594769"/>
              <a:gd name="connsiteY3" fmla="*/ 6254750 h 6254750"/>
              <a:gd name="connsiteX4" fmla="*/ 0 w 11594769"/>
              <a:gd name="connsiteY4" fmla="*/ 6254750 h 625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4769" h="6254750">
                <a:moveTo>
                  <a:pt x="0" y="0"/>
                </a:moveTo>
                <a:lnTo>
                  <a:pt x="11594769" y="0"/>
                </a:lnTo>
                <a:lnTo>
                  <a:pt x="11594769" y="6099207"/>
                </a:lnTo>
                <a:cubicBezTo>
                  <a:pt x="11594769" y="6185168"/>
                  <a:pt x="11525187" y="6254750"/>
                  <a:pt x="11439226" y="6254750"/>
                </a:cubicBezTo>
                <a:lnTo>
                  <a:pt x="0" y="625475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7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D2A0A-BA80-EDEC-3791-DB7DFD29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8" y="287339"/>
            <a:ext cx="10063716" cy="43088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32512B-AF5E-CF66-3C4D-171FA0CB0B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6745" y="723601"/>
            <a:ext cx="10059783" cy="276999"/>
          </a:xfrm>
        </p:spPr>
        <p:txBody>
          <a:bodyPr wrap="square"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  <a:lvl2pPr marL="179946" indent="0">
              <a:buNone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5" name="Picture 74" descr="Logo&#10;&#10;Description automatically generated with medium confidence">
            <a:extLst>
              <a:ext uri="{FF2B5EF4-FFF2-40B4-BE49-F238E27FC236}">
                <a16:creationId xmlns:a16="http://schemas.microsoft.com/office/drawing/2014/main" id="{0F83564A-0FE0-E462-32FB-9AC5DE964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78DEBCE-445F-CD9C-CE63-83FB849FBFD1}"/>
              </a:ext>
            </a:extLst>
          </p:cNvPr>
          <p:cNvGrpSpPr/>
          <p:nvPr userDrawn="1"/>
        </p:nvGrpSpPr>
        <p:grpSpPr>
          <a:xfrm>
            <a:off x="0" y="287338"/>
            <a:ext cx="12188825" cy="6507578"/>
            <a:chOff x="0" y="287338"/>
            <a:chExt cx="12192000" cy="65075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2BFD74A-A491-3E46-3DF6-EF0698047BED}"/>
                </a:ext>
              </a:extLst>
            </p:cNvPr>
            <p:cNvCxnSpPr/>
            <p:nvPr userDrawn="1"/>
          </p:nvCxnSpPr>
          <p:spPr>
            <a:xfrm>
              <a:off x="595313" y="6794916"/>
              <a:ext cx="10999787" cy="0"/>
            </a:xfrm>
            <a:prstGeom prst="line">
              <a:avLst/>
            </a:prstGeom>
            <a:ln w="127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D0911144-8210-4116-E4FB-EC417C3F5F3C}"/>
                </a:ext>
              </a:extLst>
            </p:cNvPr>
            <p:cNvSpPr/>
            <p:nvPr userDrawn="1"/>
          </p:nvSpPr>
          <p:spPr>
            <a:xfrm rot="16200000">
              <a:off x="118776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9BBD3A96-5A8C-12C0-2314-1A036B61BE39}"/>
                </a:ext>
              </a:extLst>
            </p:cNvPr>
            <p:cNvSpPr/>
            <p:nvPr userDrawn="1"/>
          </p:nvSpPr>
          <p:spPr>
            <a:xfrm rot="5400000" flipH="1">
              <a:off x="-142875" y="430213"/>
              <a:ext cx="457200" cy="171450"/>
            </a:xfrm>
            <a:prstGeom prst="round2SameRect">
              <a:avLst>
                <a:gd name="adj1" fmla="val 3518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799" dirty="0"/>
            </a:p>
          </p:txBody>
        </p:sp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2EA4557-C947-7F53-4B33-720F0C80F495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8201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574547B8-DE62-061B-E121-EC27AE315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379" b="62415"/>
          <a:stretch/>
        </p:blipFill>
        <p:spPr>
          <a:xfrm>
            <a:off x="4304179" y="1"/>
            <a:ext cx="7884646" cy="6858000"/>
          </a:xfrm>
          <a:prstGeom prst="rect">
            <a:avLst/>
          </a:prstGeom>
        </p:spPr>
      </p:pic>
      <p:sp>
        <p:nvSpPr>
          <p:cNvPr id="35" name="Title 34">
            <a:extLst>
              <a:ext uri="{FF2B5EF4-FFF2-40B4-BE49-F238E27FC236}">
                <a16:creationId xmlns:a16="http://schemas.microsoft.com/office/drawing/2014/main" id="{6EEB1287-D348-C510-D0B9-8AE493B2C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745" y="2347654"/>
            <a:ext cx="6329300" cy="1661993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lvl1pPr>
              <a:defRPr lang="en-GB" sz="5398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Thank you!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8297-5BC9-67D7-AA28-706B413124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6777" y="4472468"/>
            <a:ext cx="4467651" cy="276999"/>
          </a:xfrm>
        </p:spPr>
        <p:txBody>
          <a:bodyPr wrap="square"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7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social link or delete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E42D4F-75DE-B34D-42FF-B60018F4619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6777" y="5175772"/>
            <a:ext cx="4467651" cy="276999"/>
          </a:xfrm>
        </p:spPr>
        <p:txBody>
          <a:bodyPr wrap="square"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7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social link or delete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FC6D1FB-EAE6-9F83-9E2C-1D007D116DF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526777" y="5879076"/>
            <a:ext cx="4467651" cy="276999"/>
          </a:xfrm>
        </p:spPr>
        <p:txBody>
          <a:bodyPr wrap="square"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7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social link or delete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5C6CCD-F716-DCF3-6398-CC73C72D812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8629" y="5080271"/>
            <a:ext cx="467878" cy="468000"/>
          </a:xfrm>
        </p:spPr>
        <p:txBody>
          <a:bodyPr anchor="ctr" anchorCtr="0">
            <a:noAutofit/>
          </a:bodyPr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6863C132-4FFF-2B8D-9D69-A75C0BA0D8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8629" y="5783575"/>
            <a:ext cx="467878" cy="468000"/>
          </a:xfrm>
        </p:spPr>
        <p:txBody>
          <a:bodyPr anchor="ctr" anchorCtr="0">
            <a:noAutofit/>
          </a:bodyPr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457AB19-A459-3D6A-33D3-DC712D7D9E5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8629" y="4376967"/>
            <a:ext cx="467878" cy="468000"/>
          </a:xfrm>
        </p:spPr>
        <p:txBody>
          <a:bodyPr anchor="ctr" anchorCtr="0">
            <a:noAutofit/>
          </a:bodyPr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pic>
        <p:nvPicPr>
          <p:cNvPr id="21" name="Picture 20" descr="Text&#10;&#10;Description automatically generated with medium confidence">
            <a:extLst>
              <a:ext uri="{FF2B5EF4-FFF2-40B4-BE49-F238E27FC236}">
                <a16:creationId xmlns:a16="http://schemas.microsoft.com/office/drawing/2014/main" id="{8F3CDCE5-33EA-946E-DAA7-A87233CAB3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7" y="1205329"/>
            <a:ext cx="2799622" cy="919569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F8D985D-0020-2446-C89A-F7302B68E60C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bg1"/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accent1"/>
                </a:solidFill>
              </a:rPr>
              <a:t>.</a:t>
            </a:r>
            <a:endParaRPr lang="en-US" sz="6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0940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4DBCA41-121C-293E-8CDA-F04C907E1218}"/>
              </a:ext>
            </a:extLst>
          </p:cNvPr>
          <p:cNvSpPr/>
          <p:nvPr userDrawn="1"/>
        </p:nvSpPr>
        <p:spPr>
          <a:xfrm>
            <a:off x="596745" y="998537"/>
            <a:ext cx="10995336" cy="5256212"/>
          </a:xfrm>
          <a:custGeom>
            <a:avLst/>
            <a:gdLst>
              <a:gd name="connsiteX0" fmla="*/ 241200 w 10998200"/>
              <a:gd name="connsiteY0" fmla="*/ 0 h 5256212"/>
              <a:gd name="connsiteX1" fmla="*/ 10757000 w 10998200"/>
              <a:gd name="connsiteY1" fmla="*/ 0 h 5256212"/>
              <a:gd name="connsiteX2" fmla="*/ 10998200 w 10998200"/>
              <a:gd name="connsiteY2" fmla="*/ 241200 h 5256212"/>
              <a:gd name="connsiteX3" fmla="*/ 10998200 w 10998200"/>
              <a:gd name="connsiteY3" fmla="*/ 4746895 h 5256212"/>
              <a:gd name="connsiteX4" fmla="*/ 10998200 w 10998200"/>
              <a:gd name="connsiteY4" fmla="*/ 5057775 h 5256212"/>
              <a:gd name="connsiteX5" fmla="*/ 10998200 w 10998200"/>
              <a:gd name="connsiteY5" fmla="*/ 5256212 h 5256212"/>
              <a:gd name="connsiteX6" fmla="*/ 0 w 10998200"/>
              <a:gd name="connsiteY6" fmla="*/ 5256212 h 5256212"/>
              <a:gd name="connsiteX7" fmla="*/ 0 w 10998200"/>
              <a:gd name="connsiteY7" fmla="*/ 5057775 h 5256212"/>
              <a:gd name="connsiteX8" fmla="*/ 0 w 10998200"/>
              <a:gd name="connsiteY8" fmla="*/ 4746895 h 5256212"/>
              <a:gd name="connsiteX9" fmla="*/ 0 w 10998200"/>
              <a:gd name="connsiteY9" fmla="*/ 241200 h 5256212"/>
              <a:gd name="connsiteX10" fmla="*/ 241200 w 10998200"/>
              <a:gd name="connsiteY10" fmla="*/ 0 h 5256212"/>
              <a:gd name="connsiteX0" fmla="*/ 241200 w 10998200"/>
              <a:gd name="connsiteY0" fmla="*/ 0 h 5256212"/>
              <a:gd name="connsiteX1" fmla="*/ 10757000 w 10998200"/>
              <a:gd name="connsiteY1" fmla="*/ 0 h 5256212"/>
              <a:gd name="connsiteX2" fmla="*/ 10998200 w 10998200"/>
              <a:gd name="connsiteY2" fmla="*/ 241200 h 5256212"/>
              <a:gd name="connsiteX3" fmla="*/ 10998200 w 10998200"/>
              <a:gd name="connsiteY3" fmla="*/ 5057775 h 5256212"/>
              <a:gd name="connsiteX4" fmla="*/ 10998200 w 10998200"/>
              <a:gd name="connsiteY4" fmla="*/ 5256212 h 5256212"/>
              <a:gd name="connsiteX5" fmla="*/ 0 w 10998200"/>
              <a:gd name="connsiteY5" fmla="*/ 5256212 h 5256212"/>
              <a:gd name="connsiteX6" fmla="*/ 0 w 10998200"/>
              <a:gd name="connsiteY6" fmla="*/ 5057775 h 5256212"/>
              <a:gd name="connsiteX7" fmla="*/ 0 w 10998200"/>
              <a:gd name="connsiteY7" fmla="*/ 4746895 h 5256212"/>
              <a:gd name="connsiteX8" fmla="*/ 0 w 10998200"/>
              <a:gd name="connsiteY8" fmla="*/ 241200 h 5256212"/>
              <a:gd name="connsiteX9" fmla="*/ 241200 w 10998200"/>
              <a:gd name="connsiteY9" fmla="*/ 0 h 5256212"/>
              <a:gd name="connsiteX0" fmla="*/ 241200 w 10998200"/>
              <a:gd name="connsiteY0" fmla="*/ 0 h 5256212"/>
              <a:gd name="connsiteX1" fmla="*/ 10757000 w 10998200"/>
              <a:gd name="connsiteY1" fmla="*/ 0 h 5256212"/>
              <a:gd name="connsiteX2" fmla="*/ 10998200 w 10998200"/>
              <a:gd name="connsiteY2" fmla="*/ 241200 h 5256212"/>
              <a:gd name="connsiteX3" fmla="*/ 10998200 w 10998200"/>
              <a:gd name="connsiteY3" fmla="*/ 5256212 h 5256212"/>
              <a:gd name="connsiteX4" fmla="*/ 0 w 10998200"/>
              <a:gd name="connsiteY4" fmla="*/ 5256212 h 5256212"/>
              <a:gd name="connsiteX5" fmla="*/ 0 w 10998200"/>
              <a:gd name="connsiteY5" fmla="*/ 5057775 h 5256212"/>
              <a:gd name="connsiteX6" fmla="*/ 0 w 10998200"/>
              <a:gd name="connsiteY6" fmla="*/ 4746895 h 5256212"/>
              <a:gd name="connsiteX7" fmla="*/ 0 w 10998200"/>
              <a:gd name="connsiteY7" fmla="*/ 241200 h 5256212"/>
              <a:gd name="connsiteX8" fmla="*/ 241200 w 10998200"/>
              <a:gd name="connsiteY8" fmla="*/ 0 h 5256212"/>
              <a:gd name="connsiteX0" fmla="*/ 241200 w 10998200"/>
              <a:gd name="connsiteY0" fmla="*/ 0 h 5256212"/>
              <a:gd name="connsiteX1" fmla="*/ 10757000 w 10998200"/>
              <a:gd name="connsiteY1" fmla="*/ 0 h 5256212"/>
              <a:gd name="connsiteX2" fmla="*/ 10998200 w 10998200"/>
              <a:gd name="connsiteY2" fmla="*/ 241200 h 5256212"/>
              <a:gd name="connsiteX3" fmla="*/ 10998200 w 10998200"/>
              <a:gd name="connsiteY3" fmla="*/ 5256212 h 5256212"/>
              <a:gd name="connsiteX4" fmla="*/ 0 w 10998200"/>
              <a:gd name="connsiteY4" fmla="*/ 5256212 h 5256212"/>
              <a:gd name="connsiteX5" fmla="*/ 0 w 10998200"/>
              <a:gd name="connsiteY5" fmla="*/ 5057775 h 5256212"/>
              <a:gd name="connsiteX6" fmla="*/ 0 w 10998200"/>
              <a:gd name="connsiteY6" fmla="*/ 241200 h 5256212"/>
              <a:gd name="connsiteX7" fmla="*/ 241200 w 10998200"/>
              <a:gd name="connsiteY7" fmla="*/ 0 h 5256212"/>
              <a:gd name="connsiteX0" fmla="*/ 241200 w 10998200"/>
              <a:gd name="connsiteY0" fmla="*/ 0 h 5256212"/>
              <a:gd name="connsiteX1" fmla="*/ 10757000 w 10998200"/>
              <a:gd name="connsiteY1" fmla="*/ 0 h 5256212"/>
              <a:gd name="connsiteX2" fmla="*/ 10998200 w 10998200"/>
              <a:gd name="connsiteY2" fmla="*/ 241200 h 5256212"/>
              <a:gd name="connsiteX3" fmla="*/ 10998200 w 10998200"/>
              <a:gd name="connsiteY3" fmla="*/ 5256212 h 5256212"/>
              <a:gd name="connsiteX4" fmla="*/ 0 w 10998200"/>
              <a:gd name="connsiteY4" fmla="*/ 5256212 h 5256212"/>
              <a:gd name="connsiteX5" fmla="*/ 0 w 10998200"/>
              <a:gd name="connsiteY5" fmla="*/ 241200 h 5256212"/>
              <a:gd name="connsiteX6" fmla="*/ 241200 w 10998200"/>
              <a:gd name="connsiteY6" fmla="*/ 0 h 525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98200" h="5256212">
                <a:moveTo>
                  <a:pt x="241200" y="0"/>
                </a:moveTo>
                <a:lnTo>
                  <a:pt x="10757000" y="0"/>
                </a:lnTo>
                <a:cubicBezTo>
                  <a:pt x="10890299" y="0"/>
                  <a:pt x="10998200" y="107901"/>
                  <a:pt x="10998200" y="241200"/>
                </a:cubicBezTo>
                <a:lnTo>
                  <a:pt x="10998200" y="5256212"/>
                </a:lnTo>
                <a:lnTo>
                  <a:pt x="0" y="5256212"/>
                </a:lnTo>
                <a:lnTo>
                  <a:pt x="0" y="241200"/>
                </a:lnTo>
                <a:cubicBezTo>
                  <a:pt x="0" y="107901"/>
                  <a:pt x="107901" y="0"/>
                  <a:pt x="2412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799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5910AD-88A7-263E-1462-B05908890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1165" y="1812175"/>
            <a:ext cx="5397682" cy="861774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</a:t>
            </a:r>
            <a:br>
              <a:rPr lang="en-US"/>
            </a:br>
            <a:r>
              <a:rPr lang="en-US"/>
              <a:t>Surname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668F72-06AD-E71B-9F1D-B277267EA1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61165" y="2855064"/>
            <a:ext cx="5397682" cy="276999"/>
          </a:xfrm>
        </p:spPr>
        <p:txBody>
          <a:bodyPr>
            <a:noAutofit/>
          </a:bodyPr>
          <a:lstStyle>
            <a:lvl1pPr>
              <a:defRPr sz="1799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0F5470C4-7BCF-AF3D-27CC-B50E14E5EB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29978" y="1812176"/>
            <a:ext cx="3731241" cy="3628937"/>
          </a:xfrm>
          <a:custGeom>
            <a:avLst/>
            <a:gdLst>
              <a:gd name="connsiteX0" fmla="*/ 155543 w 3732213"/>
              <a:gd name="connsiteY0" fmla="*/ 0 h 3628937"/>
              <a:gd name="connsiteX1" fmla="*/ 3576670 w 3732213"/>
              <a:gd name="connsiteY1" fmla="*/ 0 h 3628937"/>
              <a:gd name="connsiteX2" fmla="*/ 3732213 w 3732213"/>
              <a:gd name="connsiteY2" fmla="*/ 155543 h 3628937"/>
              <a:gd name="connsiteX3" fmla="*/ 3732213 w 3732213"/>
              <a:gd name="connsiteY3" fmla="*/ 3473394 h 3628937"/>
              <a:gd name="connsiteX4" fmla="*/ 3576670 w 3732213"/>
              <a:gd name="connsiteY4" fmla="*/ 3628937 h 3628937"/>
              <a:gd name="connsiteX5" fmla="*/ 155543 w 3732213"/>
              <a:gd name="connsiteY5" fmla="*/ 3628937 h 3628937"/>
              <a:gd name="connsiteX6" fmla="*/ 0 w 3732213"/>
              <a:gd name="connsiteY6" fmla="*/ 3473394 h 3628937"/>
              <a:gd name="connsiteX7" fmla="*/ 0 w 3732213"/>
              <a:gd name="connsiteY7" fmla="*/ 155543 h 3628937"/>
              <a:gd name="connsiteX8" fmla="*/ 155543 w 3732213"/>
              <a:gd name="connsiteY8" fmla="*/ 0 h 362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213" h="3628937">
                <a:moveTo>
                  <a:pt x="155543" y="0"/>
                </a:moveTo>
                <a:lnTo>
                  <a:pt x="3576670" y="0"/>
                </a:lnTo>
                <a:cubicBezTo>
                  <a:pt x="3662631" y="0"/>
                  <a:pt x="3732213" y="69582"/>
                  <a:pt x="3732213" y="155543"/>
                </a:cubicBezTo>
                <a:lnTo>
                  <a:pt x="3732213" y="3473394"/>
                </a:lnTo>
                <a:cubicBezTo>
                  <a:pt x="3732213" y="3559355"/>
                  <a:pt x="3662631" y="3628937"/>
                  <a:pt x="3576670" y="3628937"/>
                </a:cubicBezTo>
                <a:lnTo>
                  <a:pt x="155543" y="3628937"/>
                </a:lnTo>
                <a:cubicBezTo>
                  <a:pt x="69582" y="3628937"/>
                  <a:pt x="0" y="3559355"/>
                  <a:pt x="0" y="3473394"/>
                </a:cubicBezTo>
                <a:lnTo>
                  <a:pt x="0" y="155543"/>
                </a:lnTo>
                <a:cubicBezTo>
                  <a:pt x="0" y="69582"/>
                  <a:pt x="69582" y="0"/>
                  <a:pt x="155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Click to add image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EA3871-40DA-63F8-2626-B1E962176ABE}"/>
              </a:ext>
            </a:extLst>
          </p:cNvPr>
          <p:cNvCxnSpPr>
            <a:cxnSpLocks/>
          </p:cNvCxnSpPr>
          <p:nvPr userDrawn="1"/>
        </p:nvCxnSpPr>
        <p:spPr>
          <a:xfrm>
            <a:off x="5261194" y="1812175"/>
            <a:ext cx="0" cy="3628936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36F90B6-6E6C-D4F9-3FD1-6C8BB0554B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165" y="3590177"/>
            <a:ext cx="5397682" cy="185093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text. Please make sure your text remains within the text box. </a:t>
            </a:r>
          </a:p>
        </p:txBody>
      </p: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AC2259EF-9D4C-58E0-A779-1A6E8AEFA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8" y="6317833"/>
            <a:ext cx="1260421" cy="414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C59C46-ADC7-3BF9-3B0E-7EC092C7081D}"/>
              </a:ext>
            </a:extLst>
          </p:cNvPr>
          <p:cNvCxnSpPr/>
          <p:nvPr userDrawn="1"/>
        </p:nvCxnSpPr>
        <p:spPr>
          <a:xfrm>
            <a:off x="595159" y="6794916"/>
            <a:ext cx="10996922" cy="0"/>
          </a:xfrm>
          <a:prstGeom prst="line">
            <a:avLst/>
          </a:prstGeom>
          <a:ln w="127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25CA0DD8-080F-0D6D-18D6-EF518AB84506}"/>
              </a:ext>
            </a:extLst>
          </p:cNvPr>
          <p:cNvSpPr/>
          <p:nvPr userDrawn="1"/>
        </p:nvSpPr>
        <p:spPr>
          <a:xfrm rot="16200000">
            <a:off x="11874522" y="1141436"/>
            <a:ext cx="457200" cy="171405"/>
          </a:xfrm>
          <a:prstGeom prst="round2SameRect">
            <a:avLst>
              <a:gd name="adj1" fmla="val 35186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 dirty="0"/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4954354C-80B5-0C84-A27A-583A2DF277BC}"/>
              </a:ext>
            </a:extLst>
          </p:cNvPr>
          <p:cNvSpPr/>
          <p:nvPr userDrawn="1"/>
        </p:nvSpPr>
        <p:spPr>
          <a:xfrm rot="5400000" flipH="1">
            <a:off x="-142897" y="1141435"/>
            <a:ext cx="457200" cy="171405"/>
          </a:xfrm>
          <a:prstGeom prst="round2SameRect">
            <a:avLst>
              <a:gd name="adj1" fmla="val 35186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464061C-2CE4-5AA8-BEE7-C0F63878F396}"/>
              </a:ext>
            </a:extLst>
          </p:cNvPr>
          <p:cNvSpPr txBox="1">
            <a:spLocks/>
          </p:cNvSpPr>
          <p:nvPr userDrawn="1"/>
        </p:nvSpPr>
        <p:spPr>
          <a:xfrm>
            <a:off x="8496299" y="6440848"/>
            <a:ext cx="3095782" cy="354061"/>
          </a:xfrm>
          <a:custGeom>
            <a:avLst/>
            <a:gdLst>
              <a:gd name="connsiteX0" fmla="*/ 0 w 6931025"/>
              <a:gd name="connsiteY0" fmla="*/ 0 h 6858000"/>
              <a:gd name="connsiteX1" fmla="*/ 6931025 w 6931025"/>
              <a:gd name="connsiteY1" fmla="*/ 0 h 6858000"/>
              <a:gd name="connsiteX2" fmla="*/ 6931025 w 6931025"/>
              <a:gd name="connsiteY2" fmla="*/ 6858000 h 6858000"/>
              <a:gd name="connsiteX3" fmla="*/ 720000 w 6931025"/>
              <a:gd name="connsiteY3" fmla="*/ 6858000 h 6858000"/>
              <a:gd name="connsiteX4" fmla="*/ 0 w 6931025"/>
              <a:gd name="connsiteY4" fmla="*/ 613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1025" h="6858000">
                <a:moveTo>
                  <a:pt x="0" y="0"/>
                </a:moveTo>
                <a:lnTo>
                  <a:pt x="6931025" y="0"/>
                </a:lnTo>
                <a:lnTo>
                  <a:pt x="6931025" y="6858000"/>
                </a:lnTo>
                <a:lnTo>
                  <a:pt x="720000" y="6858000"/>
                </a:lnTo>
                <a:cubicBezTo>
                  <a:pt x="322355" y="6858000"/>
                  <a:pt x="0" y="6535645"/>
                  <a:pt x="0" y="613800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Copyright © HighRes Biosolutions 2023. </a:t>
            </a:r>
          </a:p>
          <a:p>
            <a:pPr algn="r">
              <a:spcAft>
                <a:spcPts val="0"/>
              </a:spcAft>
            </a:pPr>
            <a:r>
              <a:rPr lang="en-US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All Rights Reserved, CONFIDENTIAL.</a:t>
            </a:r>
          </a:p>
          <a:p>
            <a:pPr marL="0" indent="0" algn="r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6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PT-DIG-230309-02 RevE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2933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E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876975-8524-3537-463F-0EF51085FFE5}"/>
              </a:ext>
            </a:extLst>
          </p:cNvPr>
          <p:cNvSpPr txBox="1"/>
          <p:nvPr userDrawn="1"/>
        </p:nvSpPr>
        <p:spPr>
          <a:xfrm>
            <a:off x="596745" y="1607128"/>
            <a:ext cx="10995336" cy="46476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7998" b="1" dirty="0">
                <a:solidFill>
                  <a:schemeClr val="bg1"/>
                </a:solidFill>
              </a:rPr>
              <a:t>MASTER END</a:t>
            </a:r>
            <a:br>
              <a:rPr lang="en-US" sz="5398" b="1" dirty="0">
                <a:solidFill>
                  <a:schemeClr val="bg1"/>
                </a:solidFill>
              </a:rPr>
            </a:br>
            <a:r>
              <a:rPr lang="en-US" sz="5398" b="0" dirty="0">
                <a:solidFill>
                  <a:schemeClr val="bg1"/>
                </a:solidFill>
              </a:rPr>
              <a:t>Any slides appearing after this slide are rogue and should NOT be used. Delete from the master.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F8BD0-8538-0F66-A47E-6E1C7C33F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59" y="287338"/>
            <a:ext cx="10996922" cy="1107996"/>
          </a:xfrm>
        </p:spPr>
        <p:txBody>
          <a:bodyPr/>
          <a:lstStyle>
            <a:lvl1pPr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/>
              <a:t>THIS IS AN INSTRUCTIONAL SLIDE</a:t>
            </a:r>
            <a:br>
              <a:rPr lang="en-US"/>
            </a:br>
            <a:r>
              <a:rPr lang="en-US"/>
              <a:t>– DO NOT USE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05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055" y="1307592"/>
            <a:ext cx="11292840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056" y="5806440"/>
            <a:ext cx="11292840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62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47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71.xml"/><Relationship Id="rId55" Type="http://schemas.openxmlformats.org/officeDocument/2006/relationships/slideLayout" Target="../slideLayouts/slideLayout76.xml"/><Relationship Id="rId6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45" Type="http://schemas.openxmlformats.org/officeDocument/2006/relationships/slideLayout" Target="../slideLayouts/slideLayout66.xml"/><Relationship Id="rId53" Type="http://schemas.openxmlformats.org/officeDocument/2006/relationships/slideLayout" Target="../slideLayouts/slideLayout74.xml"/><Relationship Id="rId58" Type="http://schemas.openxmlformats.org/officeDocument/2006/relationships/slideLayout" Target="../slideLayouts/slideLayout79.xml"/><Relationship Id="rId5" Type="http://schemas.openxmlformats.org/officeDocument/2006/relationships/slideLayout" Target="../slideLayouts/slideLayout26.xml"/><Relationship Id="rId61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69.xml"/><Relationship Id="rId56" Type="http://schemas.openxmlformats.org/officeDocument/2006/relationships/slideLayout" Target="../slideLayouts/slideLayout77.xml"/><Relationship Id="rId64" Type="http://schemas.openxmlformats.org/officeDocument/2006/relationships/theme" Target="../theme/theme2.xml"/><Relationship Id="rId8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72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46" Type="http://schemas.openxmlformats.org/officeDocument/2006/relationships/slideLayout" Target="../slideLayouts/slideLayout67.xml"/><Relationship Id="rId59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62.xml"/><Relationship Id="rId54" Type="http://schemas.openxmlformats.org/officeDocument/2006/relationships/slideLayout" Target="../slideLayouts/slideLayout75.xml"/><Relationship Id="rId6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70.xml"/><Relationship Id="rId57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65.xml"/><Relationship Id="rId52" Type="http://schemas.openxmlformats.org/officeDocument/2006/relationships/slideLayout" Target="../slideLayouts/slideLayout73.xml"/><Relationship Id="rId6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446796" y="1801368"/>
            <a:ext cx="11292840" cy="395020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 bwMode="gray">
          <a:xfrm>
            <a:off x="446798" y="484632"/>
            <a:ext cx="11292840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DB309-1BC3-452B-AA12-02F70E3CF3C4}"/>
              </a:ext>
            </a:extLst>
          </p:cNvPr>
          <p:cNvGrpSpPr/>
          <p:nvPr userDrawn="1"/>
        </p:nvGrpSpPr>
        <p:grpSpPr bwMode="gray">
          <a:xfrm>
            <a:off x="446798" y="326296"/>
            <a:ext cx="587631" cy="45600"/>
            <a:chOff x="616542" y="591197"/>
            <a:chExt cx="587631" cy="45600"/>
          </a:xfrm>
        </p:grpSpPr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C75766B0-97F2-444A-9E42-E0CBE795461F}"/>
                </a:ext>
              </a:extLst>
            </p:cNvPr>
            <p:cNvSpPr/>
            <p:nvPr userDrawn="1"/>
          </p:nvSpPr>
          <p:spPr bwMode="gray">
            <a:xfrm>
              <a:off x="616542" y="591197"/>
              <a:ext cx="293923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05F9DAF3-DD76-41B5-93EF-0334C2738E2C}"/>
                </a:ext>
              </a:extLst>
            </p:cNvPr>
            <p:cNvSpPr/>
            <p:nvPr userDrawn="1"/>
          </p:nvSpPr>
          <p:spPr bwMode="gray">
            <a:xfrm>
              <a:off x="910250" y="591197"/>
              <a:ext cx="293923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 dirty="0"/>
            </a:p>
          </p:txBody>
        </p:sp>
      </p:grp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F9F93DF4-D19B-46BE-B88F-8BB1DA82CA3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798" y="6346662"/>
            <a:ext cx="914400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6C14D5-25B9-40A9-A7B3-25F17FEDDC3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3338" y="6303596"/>
            <a:ext cx="276298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05B5027-9C8E-4D3E-B630-4D23F5F13B5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216" y="6303596"/>
            <a:ext cx="5665642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1" dirty="0">
                <a:solidFill>
                  <a:srgbClr val="0000C9"/>
                </a:solidFill>
              </a:rPr>
              <a:t>Medicinal Sciences </a:t>
            </a:r>
            <a:r>
              <a:rPr lang="en-US" sz="800" b="0" dirty="0">
                <a:solidFill>
                  <a:srgbClr val="0000C9"/>
                </a:solidFill>
              </a:rPr>
              <a:t>Discovery Biology &amp; Pharmacology (DBP) – High Throughput Screening (HTS)</a:t>
            </a:r>
          </a:p>
        </p:txBody>
      </p:sp>
    </p:spTree>
    <p:custDataLst>
      <p:tags r:id="rId23"/>
    </p:custDataLst>
    <p:extLst>
      <p:ext uri="{BB962C8B-B14F-4D97-AF65-F5344CB8AC3E}">
        <p14:creationId xmlns:p14="http://schemas.microsoft.com/office/powerpoint/2010/main" val="16336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91" r:id="rId3"/>
    <p:sldLayoutId id="2147483687" r:id="rId4"/>
    <p:sldLayoutId id="2147483688" r:id="rId5"/>
    <p:sldLayoutId id="2147483689" r:id="rId6"/>
    <p:sldLayoutId id="2147483661" r:id="rId7"/>
    <p:sldLayoutId id="2147483654" r:id="rId8"/>
    <p:sldLayoutId id="2147483663" r:id="rId9"/>
    <p:sldLayoutId id="2147483650" r:id="rId10"/>
    <p:sldLayoutId id="2147483666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67" r:id="rId17"/>
    <p:sldLayoutId id="2147483690" r:id="rId18"/>
    <p:sldLayoutId id="2147483668" r:id="rId19"/>
    <p:sldLayoutId id="2147483692" r:id="rId20"/>
    <p:sldLayoutId id="2147483695" r:id="rId21"/>
  </p:sldLayoutIdLst>
  <p:txStyles>
    <p:titleStyle>
      <a:lvl1pPr algn="l" defTabSz="914400" rtl="0" eaLnBrk="1" latinLnBrk="0" hangingPunct="1">
        <a:lnSpc>
          <a:spcPct val="85000"/>
        </a:lnSpc>
        <a:spcBef>
          <a:spcPts val="0"/>
        </a:spcBef>
        <a:buNone/>
        <a:defRPr lang="en-US" sz="27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000"/>
        </a:spcBef>
        <a:buClrTx/>
        <a:buSzPct val="100000"/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69863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71450" algn="l" defTabSz="914400" rtl="0" eaLnBrk="1" latinLnBrk="0" hangingPunct="1">
        <a:lnSpc>
          <a:spcPct val="90000"/>
        </a:lnSpc>
        <a:spcBef>
          <a:spcPts val="2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9025" indent="-114300" algn="l" defTabSz="914400" rtl="0" eaLnBrk="1" latinLnBrk="0" hangingPunct="1">
        <a:lnSpc>
          <a:spcPct val="90000"/>
        </a:lnSpc>
        <a:spcBef>
          <a:spcPts val="1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181A47-9029-E077-1684-34B828CC9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287339"/>
            <a:ext cx="10996922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AE7D5-00ED-25D9-B8F6-EA52AE30D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158" y="1196975"/>
            <a:ext cx="10998735" cy="50592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2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  <p:sldLayoutId id="2147483745" r:id="rId49"/>
    <p:sldLayoutId id="2147483746" r:id="rId50"/>
    <p:sldLayoutId id="2147483747" r:id="rId51"/>
    <p:sldLayoutId id="2147483748" r:id="rId52"/>
    <p:sldLayoutId id="2147483749" r:id="rId53"/>
    <p:sldLayoutId id="2147483750" r:id="rId54"/>
    <p:sldLayoutId id="2147483751" r:id="rId55"/>
    <p:sldLayoutId id="2147483752" r:id="rId56"/>
    <p:sldLayoutId id="2147483753" r:id="rId57"/>
    <p:sldLayoutId id="2147483754" r:id="rId58"/>
    <p:sldLayoutId id="2147483755" r:id="rId59"/>
    <p:sldLayoutId id="2147483756" r:id="rId60"/>
    <p:sldLayoutId id="2147483757" r:id="rId61"/>
    <p:sldLayoutId id="2147483758" r:id="rId62"/>
    <p:sldLayoutId id="2147483759" r:id="rId63"/>
  </p:sldLayoutIdLst>
  <p:hf hd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359892" indent="-179946" algn="l" defTabSz="91412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539838" indent="-179946" algn="l" defTabSz="91412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719784" indent="-179946" algn="l" defTabSz="91412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899730" indent="-179946" algn="l" defTabSz="91412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600" kern="1200" dirty="0" smtClean="0">
          <a:solidFill>
            <a:schemeClr val="tx2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04">
          <p15:clr>
            <a:srgbClr val="F26B43"/>
          </p15:clr>
        </p15:guide>
        <p15:guide id="4" pos="7680">
          <p15:clr>
            <a:srgbClr val="F26B43"/>
          </p15:clr>
        </p15:guide>
        <p15:guide id="7" orient="horz">
          <p15:clr>
            <a:srgbClr val="F26B43"/>
          </p15:clr>
        </p15:guide>
        <p15:guide id="31">
          <p15:clr>
            <a:srgbClr val="F26B43"/>
          </p15:clr>
        </p15:guide>
        <p15:guide id="32" pos="376">
          <p15:clr>
            <a:srgbClr val="F26B43"/>
          </p15:clr>
        </p15:guide>
        <p15:guide id="33" pos="838">
          <p15:clr>
            <a:srgbClr val="F26B43"/>
          </p15:clr>
        </p15:guide>
        <p15:guide id="34" pos="962">
          <p15:clr>
            <a:srgbClr val="F26B43"/>
          </p15:clr>
        </p15:guide>
        <p15:guide id="35" pos="1425">
          <p15:clr>
            <a:srgbClr val="F26B43"/>
          </p15:clr>
        </p15:guide>
        <p15:guide id="36" pos="1550">
          <p15:clr>
            <a:srgbClr val="F26B43"/>
          </p15:clr>
        </p15:guide>
        <p15:guide id="37" pos="2013">
          <p15:clr>
            <a:srgbClr val="F26B43"/>
          </p15:clr>
        </p15:guide>
        <p15:guide id="38" pos="2139">
          <p15:clr>
            <a:srgbClr val="F26B43"/>
          </p15:clr>
        </p15:guide>
        <p15:guide id="39" pos="2601">
          <p15:clr>
            <a:srgbClr val="F26B43"/>
          </p15:clr>
        </p15:guide>
        <p15:guide id="40" pos="2726">
          <p15:clr>
            <a:srgbClr val="F26B43"/>
          </p15:clr>
        </p15:guide>
        <p15:guide id="41" pos="3189">
          <p15:clr>
            <a:srgbClr val="F26B43"/>
          </p15:clr>
        </p15:guide>
        <p15:guide id="42" pos="3314">
          <p15:clr>
            <a:srgbClr val="F26B43"/>
          </p15:clr>
        </p15:guide>
        <p15:guide id="45" pos="4364">
          <p15:clr>
            <a:srgbClr val="F26B43"/>
          </p15:clr>
        </p15:guide>
        <p15:guide id="46" pos="4489">
          <p15:clr>
            <a:srgbClr val="F26B43"/>
          </p15:clr>
        </p15:guide>
        <p15:guide id="47" pos="4952">
          <p15:clr>
            <a:srgbClr val="F26B43"/>
          </p15:clr>
        </p15:guide>
        <p15:guide id="48" pos="5077">
          <p15:clr>
            <a:srgbClr val="F26B43"/>
          </p15:clr>
        </p15:guide>
        <p15:guide id="49" pos="5540">
          <p15:clr>
            <a:srgbClr val="F26B43"/>
          </p15:clr>
        </p15:guide>
        <p15:guide id="50" pos="5665">
          <p15:clr>
            <a:srgbClr val="F26B43"/>
          </p15:clr>
        </p15:guide>
        <p15:guide id="51" pos="6128">
          <p15:clr>
            <a:srgbClr val="F26B43"/>
          </p15:clr>
        </p15:guide>
        <p15:guide id="52" pos="6253">
          <p15:clr>
            <a:srgbClr val="F26B43"/>
          </p15:clr>
        </p15:guide>
        <p15:guide id="53" pos="6716">
          <p15:clr>
            <a:srgbClr val="F26B43"/>
          </p15:clr>
        </p15:guide>
        <p15:guide id="54" pos="6840">
          <p15:clr>
            <a:srgbClr val="F26B43"/>
          </p15:clr>
        </p15:guide>
        <p15:guide id="55" orient="horz" pos="181">
          <p15:clr>
            <a:srgbClr val="F26B43"/>
          </p15:clr>
        </p15:guide>
        <p15:guide id="57" orient="horz" pos="4320">
          <p15:clr>
            <a:srgbClr val="F26B43"/>
          </p15:clr>
        </p15:guide>
        <p15:guide id="61" pos="3777">
          <p15:clr>
            <a:srgbClr val="F26B43"/>
          </p15:clr>
        </p15:guide>
        <p15:guide id="62" pos="3902">
          <p15:clr>
            <a:srgbClr val="F26B43"/>
          </p15:clr>
        </p15:guide>
        <p15:guide id="66" orient="horz" pos="3940">
          <p15:clr>
            <a:srgbClr val="F26B43"/>
          </p15:clr>
        </p15:guide>
        <p15:guide id="67" orient="horz" pos="629">
          <p15:clr>
            <a:srgbClr val="F26B43"/>
          </p15:clr>
        </p15:guide>
        <p15:guide id="68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48055" y="923544"/>
            <a:ext cx="5293983" cy="2084832"/>
          </a:xfrm>
        </p:spPr>
        <p:txBody>
          <a:bodyPr/>
          <a:lstStyle/>
          <a:p>
            <a:r>
              <a:rPr lang="en-US" b="1" dirty="0">
                <a:solidFill>
                  <a:srgbClr val="003FE2"/>
                </a:solidFill>
                <a:latin typeface="Pfizer Tomorrow" panose="02010503040201060303" pitchFamily="50" charset="0"/>
              </a:rPr>
              <a:t>HTS Expansion at Pfizer:</a:t>
            </a:r>
            <a:br>
              <a:rPr lang="en-US" b="1" dirty="0">
                <a:solidFill>
                  <a:srgbClr val="003FE2"/>
                </a:solidFill>
                <a:latin typeface="Pfizer Tomorrow" panose="02010503040201060303" pitchFamily="50" charset="0"/>
              </a:rPr>
            </a:br>
            <a:br>
              <a:rPr lang="en-US" b="1" dirty="0">
                <a:solidFill>
                  <a:srgbClr val="003FE2"/>
                </a:solidFill>
                <a:latin typeface="Pfizer Tomorrow" panose="02010503040201060303" pitchFamily="50" charset="0"/>
              </a:rPr>
            </a:br>
            <a:r>
              <a:rPr lang="en-US" sz="3200" b="1" i="1" dirty="0">
                <a:solidFill>
                  <a:srgbClr val="003FE2"/>
                </a:solidFill>
                <a:latin typeface="Pfizer Tomorrow" panose="02010503040201060303" pitchFamily="50" charset="0"/>
              </a:rPr>
              <a:t>Integrated Automated Lab Systems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056" y="5511232"/>
            <a:ext cx="4233672" cy="438150"/>
          </a:xfrm>
        </p:spPr>
        <p:txBody>
          <a:bodyPr/>
          <a:lstStyle/>
          <a:p>
            <a:r>
              <a:rPr lang="en-US" dirty="0">
                <a:latin typeface="Pfizer Tomorrow" panose="02010503040201060303" pitchFamily="50" charset="0"/>
              </a:rPr>
              <a:t>HighRes Biosolutions Exhibitor Tutorial, SLAS2026</a:t>
            </a:r>
          </a:p>
          <a:p>
            <a:r>
              <a:rPr lang="en-US" dirty="0">
                <a:latin typeface="Pfizer Tomorrow" panose="02010503040201060303" pitchFamily="50" charset="0"/>
              </a:rPr>
              <a:t>February 10</a:t>
            </a:r>
            <a:r>
              <a:rPr lang="en-US" baseline="30000" dirty="0">
                <a:latin typeface="Pfizer Tomorrow" panose="02010503040201060303" pitchFamily="50" charset="0"/>
              </a:rPr>
              <a:t>th</a:t>
            </a:r>
            <a:r>
              <a:rPr lang="en-US" dirty="0">
                <a:latin typeface="Pfizer Tomorrow" panose="02010503040201060303" pitchFamily="50" charset="0"/>
              </a:rPr>
              <a:t>, 2026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8C52DA3B-A74A-1C39-9854-E0ECB551DF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055" y="4394909"/>
            <a:ext cx="4233672" cy="905256"/>
          </a:xfrm>
        </p:spPr>
        <p:txBody>
          <a:bodyPr/>
          <a:lstStyle/>
          <a:p>
            <a:r>
              <a:rPr lang="en-US" b="1" dirty="0">
                <a:latin typeface="Pfizer Tomorrow" panose="02010503040201060303" pitchFamily="50" charset="0"/>
              </a:rPr>
              <a:t>Rich Frisbie</a:t>
            </a:r>
          </a:p>
          <a:p>
            <a:r>
              <a:rPr lang="en-US" dirty="0">
                <a:latin typeface="Pfizer Tomorrow" panose="02010503040201060303" pitchFamily="50" charset="0"/>
              </a:rPr>
              <a:t>On Behalf of the HTS Laboratory, </a:t>
            </a:r>
          </a:p>
          <a:p>
            <a:r>
              <a:rPr lang="en-US" dirty="0">
                <a:latin typeface="Pfizer Tomorrow" panose="02010503040201060303" pitchFamily="50" charset="0"/>
              </a:rPr>
              <a:t>Part of </a:t>
            </a:r>
            <a:r>
              <a:rPr lang="en-GB" dirty="0">
                <a:latin typeface="Pfizer Tomorrow" panose="02010503040201060303" pitchFamily="50" charset="0"/>
              </a:rPr>
              <a:t>Medicinal Sciences – Discovery Biology &amp; Pharmacology</a:t>
            </a:r>
          </a:p>
          <a:p>
            <a:r>
              <a:rPr lang="en-GB" dirty="0">
                <a:latin typeface="Pfizer Tomorrow" panose="02010503040201060303" pitchFamily="50" charset="0"/>
              </a:rPr>
              <a:t>Pfizer Inc., Groton CT USA.</a:t>
            </a:r>
          </a:p>
          <a:p>
            <a:endParaRPr lang="en-US" dirty="0">
              <a:latin typeface="Pfizer Tomorrow" panose="02010503040201060303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80051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F32CC9-8765-4787-9E5A-A59D9678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473" y="143513"/>
            <a:ext cx="10259302" cy="850392"/>
          </a:xfrm>
        </p:spPr>
        <p:txBody>
          <a:bodyPr/>
          <a:lstStyle/>
          <a:p>
            <a:r>
              <a:rPr lang="en-US" sz="3200" b="1" dirty="0">
                <a:solidFill>
                  <a:srgbClr val="003FE2"/>
                </a:solidFill>
                <a:latin typeface="Pfizer Tomorrow" panose="02010503040201060303" pitchFamily="50" charset="0"/>
              </a:rPr>
              <a:t>The Team / Acknowledgements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CC93C-E0EB-4F45-B3A3-19ED2541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788" y="683917"/>
            <a:ext cx="2927070" cy="521208"/>
          </a:xfrm>
        </p:spPr>
        <p:txBody>
          <a:bodyPr/>
          <a:lstStyle/>
          <a:p>
            <a:r>
              <a:rPr lang="en-US" sz="1600" dirty="0">
                <a:latin typeface="Pfizer Diatype Office" panose="020B0504040202060203" pitchFamily="34" charset="0"/>
              </a:rPr>
              <a:t>ATCM Liquid Store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47E52E-3BE2-42D8-9E78-895C214CAA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241" y="3299930"/>
            <a:ext cx="3109618" cy="521208"/>
          </a:xfrm>
          <a:solidFill>
            <a:schemeClr val="bg1"/>
          </a:solidFill>
        </p:spPr>
        <p:txBody>
          <a:bodyPr/>
          <a:lstStyle/>
          <a:p>
            <a:r>
              <a:rPr lang="en-US" sz="1600" dirty="0">
                <a:latin typeface="Pfizer Diatype Office" panose="020B0504040202060203" pitchFamily="34" charset="0"/>
              </a:rPr>
              <a:t>Digital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2A00BE-614E-4D8E-A3FF-F7A8E7DE528E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10353" y="1054624"/>
            <a:ext cx="2843085" cy="2206306"/>
          </a:xfrm>
        </p:spPr>
        <p:txBody>
          <a:bodyPr/>
          <a:lstStyle/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i="1" dirty="0">
                <a:latin typeface="Pfizer Diatype Office" panose="020B0504040202060203" pitchFamily="34" charset="0"/>
              </a:rPr>
              <a:t>Travis Mathewson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i="1" dirty="0">
                <a:latin typeface="Pfizer Diatype Office" panose="020B0504040202060203" pitchFamily="34" charset="0"/>
              </a:rPr>
              <a:t>Ryan Arnold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i="1" dirty="0">
                <a:latin typeface="Pfizer Diatype Office" panose="020B0504040202060203" pitchFamily="34" charset="0"/>
              </a:rPr>
              <a:t>Francisco Roman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Benjamin Rumrill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Janice Palmer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dirty="0">
              <a:latin typeface="Pfizer Diatype Office" panose="020B0504040202060203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8B9DD0-C2B1-4E7E-8F83-255A0DEF9C8A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25985" y="3633506"/>
            <a:ext cx="2979678" cy="711143"/>
          </a:xfrm>
        </p:spPr>
        <p:txBody>
          <a:bodyPr/>
          <a:lstStyle/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i="1" dirty="0">
                <a:latin typeface="Pfizer Diatype Office" panose="020B0504040202060203" pitchFamily="34" charset="0"/>
              </a:rPr>
              <a:t>Greg Owens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i="1" dirty="0">
                <a:latin typeface="Pfizer Diatype Office" panose="020B0504040202060203" pitchFamily="34" charset="0"/>
              </a:rPr>
              <a:t>Christine Guiliano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James Villano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E1BE892-B1F1-0BE3-DD61-AD27AD0CD826}"/>
              </a:ext>
            </a:extLst>
          </p:cNvPr>
          <p:cNvSpPr txBox="1">
            <a:spLocks/>
          </p:cNvSpPr>
          <p:nvPr/>
        </p:nvSpPr>
        <p:spPr bwMode="gray">
          <a:xfrm>
            <a:off x="7879610" y="691671"/>
            <a:ext cx="3902573" cy="521208"/>
          </a:xfrm>
          <a:prstGeom prst="rect">
            <a:avLst/>
          </a:prstGeo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vert="horz" lIns="0" tIns="9144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Pfizer Diatype Office" panose="020B0504040202060203" pitchFamily="34" charset="0"/>
              </a:rPr>
              <a:t>Facilities &amp; Team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2D3E802C-8AA9-B3ED-E1D4-96910AB050B5}"/>
              </a:ext>
            </a:extLst>
          </p:cNvPr>
          <p:cNvSpPr txBox="1">
            <a:spLocks/>
          </p:cNvSpPr>
          <p:nvPr/>
        </p:nvSpPr>
        <p:spPr bwMode="gray">
          <a:xfrm>
            <a:off x="7887466" y="1070798"/>
            <a:ext cx="3902573" cy="642876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i="1" dirty="0">
                <a:latin typeface="Pfizer Diatype Office" panose="020B0504040202060203" pitchFamily="34" charset="0"/>
              </a:rPr>
              <a:t>Joanne Bautista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Michael Whittaker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Blake Schembri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Bobbi Barber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Kenneth Nicholson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Sam Collazo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Grodsky – </a:t>
            </a:r>
            <a:r>
              <a:rPr lang="en-US" i="1" dirty="0">
                <a:latin typeface="Pfizer Diatype Office" panose="020B0504040202060203" pitchFamily="34" charset="0"/>
              </a:rPr>
              <a:t>Louis Malerba </a:t>
            </a:r>
            <a:r>
              <a:rPr lang="en-US" dirty="0">
                <a:latin typeface="Pfizer Diatype Office" panose="020B0504040202060203" pitchFamily="34" charset="0"/>
              </a:rPr>
              <a:t>&amp; Team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Dinto Electrical – </a:t>
            </a:r>
            <a:r>
              <a:rPr lang="en-US" i="1" dirty="0">
                <a:latin typeface="Pfizer Diatype Office" panose="020B0504040202060203" pitchFamily="34" charset="0"/>
              </a:rPr>
              <a:t>Jim Clabby, Jeff Fortier</a:t>
            </a:r>
            <a:r>
              <a:rPr lang="en-US" dirty="0">
                <a:latin typeface="Pfizer Diatype Office" panose="020B0504040202060203" pitchFamily="34" charset="0"/>
              </a:rPr>
              <a:t> &amp; Team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Carlin Construction – </a:t>
            </a:r>
            <a:r>
              <a:rPr lang="en-US" i="1" dirty="0">
                <a:latin typeface="Pfizer Diatype Office" panose="020B0504040202060203" pitchFamily="34" charset="0"/>
              </a:rPr>
              <a:t>Bill Donovan, James Carlin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TLBA – </a:t>
            </a:r>
            <a:r>
              <a:rPr lang="en-US" i="1" dirty="0">
                <a:latin typeface="Pfizer Diatype Office" panose="020B0504040202060203" pitchFamily="34" charset="0"/>
              </a:rPr>
              <a:t>Chris Strange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C97D639-4E79-4C94-206B-021BED9D4178}"/>
              </a:ext>
            </a:extLst>
          </p:cNvPr>
          <p:cNvSpPr txBox="1">
            <a:spLocks/>
          </p:cNvSpPr>
          <p:nvPr/>
        </p:nvSpPr>
        <p:spPr bwMode="gray">
          <a:xfrm>
            <a:off x="3657380" y="2876071"/>
            <a:ext cx="3902574" cy="521208"/>
          </a:xfrm>
          <a:prstGeom prst="rect">
            <a:avLst/>
          </a:prstGeo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vert="horz" lIns="0" tIns="9144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Pfizer Diatype Office" panose="020B0504040202060203" pitchFamily="34" charset="0"/>
              </a:rPr>
              <a:t>HTS Expansion Team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82537EF8-B969-0C35-5AB1-0F4ECD96D785}"/>
              </a:ext>
            </a:extLst>
          </p:cNvPr>
          <p:cNvSpPr txBox="1">
            <a:spLocks/>
          </p:cNvSpPr>
          <p:nvPr/>
        </p:nvSpPr>
        <p:spPr bwMode="gray">
          <a:xfrm>
            <a:off x="3670076" y="3229694"/>
            <a:ext cx="3333369" cy="96231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674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izer Diatype Office" panose="020B0504040202060203" pitchFamily="34" charset="0"/>
              </a:rPr>
              <a:t>Andrea Weston</a:t>
            </a:r>
          </a:p>
          <a:p>
            <a:pPr marL="0" marR="0" lvl="0" indent="0" algn="l" defTabSz="914674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izer Diatype Office" panose="020B0504040202060203" pitchFamily="34" charset="0"/>
              </a:rPr>
              <a:t>Markus Boehm</a:t>
            </a:r>
          </a:p>
          <a:p>
            <a:pPr marL="0" marR="0" lvl="0" indent="0" algn="l" defTabSz="914674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izer Diatype Office" panose="020B0504040202060203" pitchFamily="34" charset="0"/>
              </a:rPr>
              <a:t>Shree Khunte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 panose="020B0504040202060203" pitchFamily="34" charset="0"/>
              <a:cs typeface="Arial"/>
            </a:endParaRPr>
          </a:p>
          <a:p>
            <a:pPr marL="0" marR="0" lvl="0" indent="0" algn="l" defTabSz="914674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izer Diatype Office" panose="020B0504040202060203" pitchFamily="34" charset="0"/>
              </a:rPr>
              <a:t>Matt Troutman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 panose="020B0504040202060203" pitchFamily="34" charset="0"/>
              <a:cs typeface="Arial"/>
            </a:endParaRPr>
          </a:p>
          <a:p>
            <a:pPr marL="0" marR="0" lvl="0" indent="0" algn="l" defTabSz="914674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 panose="020B0504040202060203" pitchFamily="34" charset="0"/>
              <a:cs typeface="Arial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67F513-28A9-7EFB-CBAD-8D55D5F2980B}"/>
              </a:ext>
            </a:extLst>
          </p:cNvPr>
          <p:cNvSpPr txBox="1">
            <a:spLocks/>
          </p:cNvSpPr>
          <p:nvPr/>
        </p:nvSpPr>
        <p:spPr bwMode="gray">
          <a:xfrm>
            <a:off x="3665237" y="686086"/>
            <a:ext cx="3902574" cy="521208"/>
          </a:xfrm>
          <a:prstGeom prst="rect">
            <a:avLst/>
          </a:prstGeo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vert="horz" lIns="0" tIns="9144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Pfizer Diatype Office" panose="020B0504040202060203" pitchFamily="34" charset="0"/>
              </a:rPr>
              <a:t>Discovery Biology &amp; Pharmacology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77BE7B66-A8A7-65FB-F56D-E3C320F4E920}"/>
              </a:ext>
            </a:extLst>
          </p:cNvPr>
          <p:cNvSpPr txBox="1">
            <a:spLocks/>
          </p:cNvSpPr>
          <p:nvPr/>
        </p:nvSpPr>
        <p:spPr bwMode="gray">
          <a:xfrm>
            <a:off x="3666496" y="1055871"/>
            <a:ext cx="2822883" cy="80265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i="1" dirty="0">
                <a:latin typeface="Pfizer Diatype Office" panose="020B0504040202060203" pitchFamily="34" charset="0"/>
              </a:rPr>
              <a:t>Eric Johnson</a:t>
            </a:r>
            <a:endParaRPr lang="en-US" dirty="0">
              <a:latin typeface="Pfizer Diatype Office" panose="020B0504040202060203" pitchFamily="34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Rich Frisbie</a:t>
            </a:r>
            <a:endParaRPr lang="en-US" i="1" dirty="0">
              <a:latin typeface="Pfizer Diatype Office" panose="020B0504040202060203" pitchFamily="34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i="1" dirty="0">
                <a:latin typeface="Pfizer Diatype Office" panose="020B0504040202060203" pitchFamily="34" charset="0"/>
              </a:rPr>
              <a:t>Tony Chow</a:t>
            </a:r>
            <a:endParaRPr lang="en-US" dirty="0">
              <a:latin typeface="Pfizer Diatype Office" panose="020B0504040202060203" pitchFamily="34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Lucy Rogers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Jacob Bunch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Sara Hyde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Jeremy Schreiner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 dirty="0">
              <a:latin typeface="Pfizer Diatype Office" panose="020B0504040202060203" pitchFamily="34" charset="0"/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D6EEC27-1544-9006-8934-CAD1D1272AE2}"/>
              </a:ext>
            </a:extLst>
          </p:cNvPr>
          <p:cNvSpPr txBox="1">
            <a:spLocks/>
          </p:cNvSpPr>
          <p:nvPr/>
        </p:nvSpPr>
        <p:spPr bwMode="gray">
          <a:xfrm>
            <a:off x="7922759" y="4042967"/>
            <a:ext cx="3895798" cy="521208"/>
          </a:xfrm>
          <a:prstGeom prst="rect">
            <a:avLst/>
          </a:prstGeo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vert="horz" lIns="0" tIns="9144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Pfizer Diatype Office" panose="020B0504040202060203" pitchFamily="34" charset="0"/>
              </a:rPr>
              <a:t>Equipment / HTS Vendors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4123204B-7609-590E-6850-384670EEC861}"/>
              </a:ext>
            </a:extLst>
          </p:cNvPr>
          <p:cNvSpPr txBox="1">
            <a:spLocks/>
          </p:cNvSpPr>
          <p:nvPr/>
        </p:nvSpPr>
        <p:spPr bwMode="gray">
          <a:xfrm>
            <a:off x="7879610" y="4412372"/>
            <a:ext cx="3938947" cy="52120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Formulatrix – Cem Sonmez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Revvity – Jordan Attwood, Hafeez Khan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Lab Machines – Brandan Barry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Agilent – Tom Nicholson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BlueCat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Azenta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QInstruments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Thermo Fisher Scientific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Genedata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BAC11BF-DA86-6EB3-042B-FA8876038F69}"/>
              </a:ext>
            </a:extLst>
          </p:cNvPr>
          <p:cNvSpPr txBox="1">
            <a:spLocks/>
          </p:cNvSpPr>
          <p:nvPr/>
        </p:nvSpPr>
        <p:spPr bwMode="gray">
          <a:xfrm>
            <a:off x="238184" y="5685869"/>
            <a:ext cx="3155279" cy="521208"/>
          </a:xfrm>
          <a:prstGeom prst="rect">
            <a:avLst/>
          </a:prstGeo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vert="horz" lIns="0" tIns="9144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Pfizer Diatype Office" panose="020B0504040202060203" pitchFamily="34" charset="0"/>
              </a:rPr>
              <a:t>ERS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3BD4F9E2-A644-A041-0565-2AB22433DDB6}"/>
              </a:ext>
            </a:extLst>
          </p:cNvPr>
          <p:cNvSpPr txBox="1">
            <a:spLocks/>
          </p:cNvSpPr>
          <p:nvPr/>
        </p:nvSpPr>
        <p:spPr bwMode="gray">
          <a:xfrm>
            <a:off x="218554" y="5982831"/>
            <a:ext cx="2843085" cy="30758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Michelle Salafia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D62673F-E822-BB7C-581B-B43230E8CF30}"/>
              </a:ext>
            </a:extLst>
          </p:cNvPr>
          <p:cNvSpPr txBox="1">
            <a:spLocks/>
          </p:cNvSpPr>
          <p:nvPr/>
        </p:nvSpPr>
        <p:spPr bwMode="gray">
          <a:xfrm>
            <a:off x="478643" y="3541656"/>
            <a:ext cx="2843085" cy="131571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dirty="0">
              <a:latin typeface="Pfizer Diatype Office" panose="020B0504040202060203" pitchFamily="34" charset="0"/>
            </a:endParaRP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334CC850-787E-4C8F-2020-44BC7EDA5458}"/>
              </a:ext>
            </a:extLst>
          </p:cNvPr>
          <p:cNvSpPr txBox="1">
            <a:spLocks/>
          </p:cNvSpPr>
          <p:nvPr/>
        </p:nvSpPr>
        <p:spPr bwMode="gray">
          <a:xfrm>
            <a:off x="5418803" y="1072222"/>
            <a:ext cx="2141151" cy="80265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i="1" dirty="0">
                <a:latin typeface="Pfizer Diatype Office" panose="020B0504040202060203" pitchFamily="34" charset="0"/>
              </a:rPr>
              <a:t>Regis Doyonnas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Paula Loria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Tim Foley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Zane Wenzel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Stephen Noell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i="1" dirty="0">
                <a:latin typeface="Pfizer Diatype Office" panose="020B0504040202060203" pitchFamily="34" charset="0"/>
              </a:rPr>
              <a:t>Fabien Vincent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dirty="0">
              <a:latin typeface="Pfizer Diatype Office" panose="020B0504040202060203" pitchFamily="34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 dirty="0">
              <a:latin typeface="Pfizer Diatype Office" panose="020B0504040202060203" pitchFamily="34" charset="0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4C768C73-3F5D-7E56-72E5-B1E0C4CEA2E6}"/>
              </a:ext>
            </a:extLst>
          </p:cNvPr>
          <p:cNvSpPr txBox="1">
            <a:spLocks/>
          </p:cNvSpPr>
          <p:nvPr/>
        </p:nvSpPr>
        <p:spPr bwMode="gray">
          <a:xfrm>
            <a:off x="370391" y="2339178"/>
            <a:ext cx="3066467" cy="521208"/>
          </a:xfrm>
          <a:prstGeom prst="rect">
            <a:avLst/>
          </a:prstGeo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vert="horz" lIns="0" tIns="9144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Pfizer Diatype Office" panose="020B0504040202060203" pitchFamily="34" charset="0"/>
              </a:rPr>
              <a:t>Business Engagement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E33B2D44-F50B-6B40-AA65-59D9E7B6A0E8}"/>
              </a:ext>
            </a:extLst>
          </p:cNvPr>
          <p:cNvSpPr txBox="1">
            <a:spLocks/>
          </p:cNvSpPr>
          <p:nvPr/>
        </p:nvSpPr>
        <p:spPr bwMode="gray">
          <a:xfrm>
            <a:off x="369135" y="2697921"/>
            <a:ext cx="2979677" cy="62156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dirty="0">
                <a:latin typeface="Pfizer Diatype Office" panose="020B0504040202060203" pitchFamily="34" charset="0"/>
              </a:rPr>
              <a:t>Joe Mongillo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i="1" dirty="0">
                <a:latin typeface="Pfizer Diatype Office" panose="020B0504040202060203" pitchFamily="34" charset="0"/>
              </a:rPr>
              <a:t>George Hajj</a:t>
            </a:r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3D01458A-253E-9682-8EFA-881D969DEEF6}"/>
              </a:ext>
            </a:extLst>
          </p:cNvPr>
          <p:cNvSpPr txBox="1">
            <a:spLocks/>
          </p:cNvSpPr>
          <p:nvPr/>
        </p:nvSpPr>
        <p:spPr bwMode="gray">
          <a:xfrm>
            <a:off x="5418802" y="3240330"/>
            <a:ext cx="2141151" cy="80265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674">
              <a:lnSpc>
                <a:spcPct val="70000"/>
              </a:lnSpc>
              <a:spcBef>
                <a:spcPts val="600"/>
              </a:spcBef>
              <a:buNone/>
              <a:defRPr/>
            </a:pPr>
            <a:r>
              <a:rPr lang="en-US" i="1" dirty="0">
                <a:solidFill>
                  <a:srgbClr val="000000"/>
                </a:solidFill>
                <a:latin typeface="Pfizer Diatype Office" panose="020B0504040202060203" pitchFamily="34" charset="0"/>
              </a:rPr>
              <a:t>Claire Steppan</a:t>
            </a:r>
            <a:endParaRPr lang="en-US" i="1" dirty="0">
              <a:solidFill>
                <a:srgbClr val="000000"/>
              </a:solidFill>
              <a:latin typeface="Pfizer Diatype Office" panose="020B0504040202060203" pitchFamily="34" charset="0"/>
              <a:cs typeface="Arial"/>
            </a:endParaRPr>
          </a:p>
          <a:p>
            <a:pPr marL="0" lvl="0" indent="0" defTabSz="914674">
              <a:lnSpc>
                <a:spcPct val="70000"/>
              </a:lnSpc>
              <a:spcBef>
                <a:spcPts val="600"/>
              </a:spcBef>
              <a:buNone/>
              <a:defRPr/>
            </a:pPr>
            <a:r>
              <a:rPr lang="en-US" dirty="0">
                <a:solidFill>
                  <a:srgbClr val="000000"/>
                </a:solidFill>
                <a:latin typeface="Pfizer Diatype Office" panose="020B0504040202060203" pitchFamily="34" charset="0"/>
              </a:rPr>
              <a:t>Sylvie Sakata</a:t>
            </a:r>
          </a:p>
          <a:p>
            <a:pPr marL="0" lvl="0" indent="0" defTabSz="914674">
              <a:lnSpc>
                <a:spcPct val="70000"/>
              </a:lnSpc>
              <a:spcBef>
                <a:spcPts val="600"/>
              </a:spcBef>
              <a:buNone/>
              <a:defRPr/>
            </a:pPr>
            <a:r>
              <a:rPr lang="en-US" dirty="0">
                <a:solidFill>
                  <a:srgbClr val="000000"/>
                </a:solidFill>
                <a:latin typeface="Pfizer Diatype Office" panose="020B0504040202060203" pitchFamily="34" charset="0"/>
                <a:cs typeface="Arial" panose="020B0604020202020204"/>
              </a:rPr>
              <a:t>Matt Sammons</a:t>
            </a:r>
            <a:endParaRPr lang="en-US" dirty="0">
              <a:latin typeface="Pfizer Diatype Office" panose="020B0504040202060203" pitchFamily="34" charset="0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1397049-C8B4-0A5D-A895-699C345A4726}"/>
              </a:ext>
            </a:extLst>
          </p:cNvPr>
          <p:cNvSpPr txBox="1">
            <a:spLocks/>
          </p:cNvSpPr>
          <p:nvPr/>
        </p:nvSpPr>
        <p:spPr bwMode="gray">
          <a:xfrm>
            <a:off x="264214" y="4438629"/>
            <a:ext cx="3183661" cy="521208"/>
          </a:xfrm>
          <a:prstGeom prst="rect">
            <a:avLst/>
          </a:prstGeo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vert="horz" lIns="0" tIns="9144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Pfizer Diatype Office" panose="020B0504040202060203" pitchFamily="34" charset="0"/>
              </a:rPr>
              <a:t>Environmental Health &amp; Safety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68461A2-1FD4-C4F1-A91B-887BAA9D5BFF}"/>
              </a:ext>
            </a:extLst>
          </p:cNvPr>
          <p:cNvSpPr txBox="1">
            <a:spLocks/>
          </p:cNvSpPr>
          <p:nvPr/>
        </p:nvSpPr>
        <p:spPr bwMode="gray">
          <a:xfrm>
            <a:off x="264213" y="4814150"/>
            <a:ext cx="3014366" cy="71114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dirty="0">
                <a:latin typeface="Pfizer Diatype Office" panose="020B0504040202060203" pitchFamily="34" charset="0"/>
              </a:rPr>
              <a:t>Eric Watters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dirty="0">
                <a:latin typeface="Pfizer Diatype Office" panose="020B0504040202060203" pitchFamily="34" charset="0"/>
              </a:rPr>
              <a:t>Jean Ferris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dirty="0">
                <a:latin typeface="Pfizer Diatype Office" panose="020B0504040202060203" pitchFamily="34" charset="0"/>
              </a:rPr>
              <a:t>Timothy Green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21A17706-45EC-AABA-FAA9-FB05B56B4AFF}"/>
              </a:ext>
            </a:extLst>
          </p:cNvPr>
          <p:cNvSpPr txBox="1">
            <a:spLocks/>
          </p:cNvSpPr>
          <p:nvPr/>
        </p:nvSpPr>
        <p:spPr bwMode="gray">
          <a:xfrm>
            <a:off x="9830896" y="1070798"/>
            <a:ext cx="2141151" cy="80265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674">
              <a:lnSpc>
                <a:spcPct val="70000"/>
              </a:lnSpc>
              <a:spcBef>
                <a:spcPts val="600"/>
              </a:spcBef>
              <a:buNone/>
              <a:defRPr/>
            </a:pPr>
            <a:r>
              <a:rPr lang="en-US" i="1" dirty="0">
                <a:solidFill>
                  <a:srgbClr val="000000"/>
                </a:solidFill>
                <a:latin typeface="Pfizer Diatype Office" panose="020B0504040202060203" pitchFamily="34" charset="0"/>
              </a:rPr>
              <a:t>Josh Hamm</a:t>
            </a:r>
          </a:p>
          <a:p>
            <a:pPr marL="0" lvl="0" indent="0" defTabSz="914674">
              <a:lnSpc>
                <a:spcPct val="70000"/>
              </a:lnSpc>
              <a:spcBef>
                <a:spcPts val="600"/>
              </a:spcBef>
              <a:buNone/>
              <a:defRPr/>
            </a:pPr>
            <a:r>
              <a:rPr lang="en-US" i="1" dirty="0">
                <a:solidFill>
                  <a:srgbClr val="000000"/>
                </a:solidFill>
                <a:latin typeface="Pfizer Diatype Office" panose="020B0504040202060203" pitchFamily="34" charset="0"/>
              </a:rPr>
              <a:t>Brian Munton</a:t>
            </a:r>
          </a:p>
          <a:p>
            <a:pPr marL="0" lvl="0" indent="0" defTabSz="914674">
              <a:lnSpc>
                <a:spcPct val="70000"/>
              </a:lnSpc>
              <a:spcBef>
                <a:spcPts val="600"/>
              </a:spcBef>
              <a:buNone/>
              <a:defRPr/>
            </a:pPr>
            <a:r>
              <a:rPr lang="en-US" i="1" dirty="0">
                <a:solidFill>
                  <a:srgbClr val="000000"/>
                </a:solidFill>
                <a:latin typeface="Pfizer Diatype Office" panose="020B0504040202060203" pitchFamily="34" charset="0"/>
              </a:rPr>
              <a:t>Zack Gural</a:t>
            </a:r>
          </a:p>
          <a:p>
            <a:pPr marL="0" lvl="0" indent="0" defTabSz="914674">
              <a:lnSpc>
                <a:spcPct val="70000"/>
              </a:lnSpc>
              <a:spcBef>
                <a:spcPts val="600"/>
              </a:spcBef>
              <a:buNone/>
              <a:defRPr/>
            </a:pPr>
            <a:r>
              <a:rPr lang="en-US" i="1" dirty="0">
                <a:solidFill>
                  <a:srgbClr val="000000"/>
                </a:solidFill>
                <a:latin typeface="Pfizer Diatype Office" panose="020B0504040202060203" pitchFamily="34" charset="0"/>
              </a:rPr>
              <a:t>Joe Blethen</a:t>
            </a:r>
            <a:endParaRPr lang="en-US" dirty="0">
              <a:latin typeface="Pfizer Diatype Office" panose="020B0504040202060203" pitchFamily="34" charset="0"/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FAFB68A-9655-630D-9B35-8FFF712E824E}"/>
              </a:ext>
            </a:extLst>
          </p:cNvPr>
          <p:cNvSpPr txBox="1">
            <a:spLocks/>
          </p:cNvSpPr>
          <p:nvPr/>
        </p:nvSpPr>
        <p:spPr bwMode="gray">
          <a:xfrm>
            <a:off x="3653799" y="4287026"/>
            <a:ext cx="3983437" cy="521208"/>
          </a:xfrm>
          <a:prstGeom prst="rect">
            <a:avLst/>
          </a:prstGeo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vert="horz" lIns="0" tIns="9144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lang="en-US"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Pfizer Diatype Office" panose="020B0504040202060203" pitchFamily="34" charset="0"/>
              </a:rPr>
              <a:t>HighRes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415BF9FC-7813-1887-0B79-1122C1738A7A}"/>
              </a:ext>
            </a:extLst>
          </p:cNvPr>
          <p:cNvSpPr txBox="1">
            <a:spLocks/>
          </p:cNvSpPr>
          <p:nvPr/>
        </p:nvSpPr>
        <p:spPr bwMode="gray">
          <a:xfrm>
            <a:off x="3599277" y="4644674"/>
            <a:ext cx="4091010" cy="52120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i="1" dirty="0">
                <a:latin typeface="Pfizer Diatype Office" panose="020B0504040202060203" pitchFamily="34" charset="0"/>
              </a:rPr>
              <a:t>Drew Glatczak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i="1" dirty="0">
                <a:latin typeface="Pfizer Diatype Office" panose="020B0504040202060203" pitchFamily="34" charset="0"/>
              </a:rPr>
              <a:t>Michael Smith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i="1" dirty="0">
                <a:latin typeface="Pfizer Diatype Office" panose="020B0504040202060203" pitchFamily="34" charset="0"/>
              </a:rPr>
              <a:t>Nicholas Holan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i="1" dirty="0">
                <a:latin typeface="Pfizer Diatype Office" panose="020B0504040202060203" pitchFamily="34" charset="0"/>
              </a:rPr>
              <a:t>Gary Perez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i="1" dirty="0">
                <a:latin typeface="Pfizer Diatype Office" panose="020B0504040202060203" pitchFamily="34" charset="0"/>
              </a:rPr>
              <a:t>Kevin Moccia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i="1" dirty="0">
                <a:latin typeface="Pfizer Diatype Office" panose="020B0504040202060203" pitchFamily="34" charset="0"/>
              </a:rPr>
              <a:t>Dachao Kuang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latin typeface="Pfizer Diatype Office" panose="020B0504040202060203" pitchFamily="34" charset="0"/>
              </a:rPr>
              <a:t>Tony Tesoriero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75613545-37E8-89CF-251D-373E871EB353}"/>
              </a:ext>
            </a:extLst>
          </p:cNvPr>
          <p:cNvSpPr txBox="1">
            <a:spLocks/>
          </p:cNvSpPr>
          <p:nvPr/>
        </p:nvSpPr>
        <p:spPr bwMode="gray">
          <a:xfrm>
            <a:off x="5549136" y="4648065"/>
            <a:ext cx="2141151" cy="80265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19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079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09538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17475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Nat Fullam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Josh Powers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Chris Erikson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Phil Soucy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Tommy Chhim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John Rodrigues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US" dirty="0">
                <a:latin typeface="Pfizer Diatype Office" panose="020B0504040202060203" pitchFamily="34" charset="0"/>
              </a:rPr>
              <a:t>Dally To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US" dirty="0">
              <a:latin typeface="Pfizer Diatype Office" panose="020B0504040202060203" pitchFamily="34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 dirty="0">
              <a:latin typeface="Pfizer Diatype Office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1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7D9-DBBE-88C7-EED1-2B7C40F21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76">
            <a:extLst>
              <a:ext uri="{FF2B5EF4-FFF2-40B4-BE49-F238E27FC236}">
                <a16:creationId xmlns:a16="http://schemas.microsoft.com/office/drawing/2014/main" id="{E17327BD-94CD-AF3F-E17F-723223A0771C}"/>
              </a:ext>
            </a:extLst>
          </p:cNvPr>
          <p:cNvSpPr txBox="1">
            <a:spLocks/>
          </p:cNvSpPr>
          <p:nvPr/>
        </p:nvSpPr>
        <p:spPr bwMode="gray">
          <a:xfrm>
            <a:off x="1267696" y="358458"/>
            <a:ext cx="10263974" cy="518902"/>
          </a:xfrm>
          <a:prstGeom prst="rect">
            <a:avLst/>
          </a:prstGeom>
        </p:spPr>
        <p:txBody>
          <a:bodyPr vert="horz" lIns="0" tIns="45708" rIns="0" bIns="45708" rtlCol="0" anchor="b" anchorCtr="0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6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99" b="1" dirty="0">
                <a:solidFill>
                  <a:srgbClr val="003FE2"/>
                </a:solidFill>
                <a:latin typeface="Pfizer Tomorrow" panose="02010503040201060303" pitchFamily="50" charset="0"/>
              </a:rPr>
              <a:t>Discovery Biology &amp; Pharmacology (DBP) – </a:t>
            </a:r>
          </a:p>
          <a:p>
            <a:pPr algn="l"/>
            <a:r>
              <a:rPr lang="en-US" sz="2799" b="1" dirty="0">
                <a:solidFill>
                  <a:srgbClr val="003FE2"/>
                </a:solidFill>
                <a:latin typeface="Pfizer Tomorrow" panose="02010503040201060303" pitchFamily="50" charset="0"/>
              </a:rPr>
              <a:t>High Throughput Screening (HTS) Team</a:t>
            </a:r>
            <a:endParaRPr lang="en-US" sz="2799" b="1" dirty="0">
              <a:solidFill>
                <a:srgbClr val="003FE2"/>
              </a:solidFill>
              <a:highlight>
                <a:srgbClr val="FFFF00"/>
              </a:highlight>
              <a:latin typeface="Pfizer Tomorrow" panose="02010503040201060303" pitchFamily="50" charset="0"/>
              <a:cs typeface="Arial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580CF37-854D-8448-B16C-68437DA18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76" y="981496"/>
            <a:ext cx="7154690" cy="514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31BC1B-F78B-D808-82B0-889694632409}"/>
              </a:ext>
            </a:extLst>
          </p:cNvPr>
          <p:cNvGrpSpPr/>
          <p:nvPr/>
        </p:nvGrpSpPr>
        <p:grpSpPr>
          <a:xfrm>
            <a:off x="8281513" y="559997"/>
            <a:ext cx="3325658" cy="5746634"/>
            <a:chOff x="8206012" y="435389"/>
            <a:chExt cx="3584060" cy="63501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2F5B062-4CD5-C7F2-9B31-601B2D6C1E7C}"/>
                </a:ext>
              </a:extLst>
            </p:cNvPr>
            <p:cNvSpPr/>
            <p:nvPr/>
          </p:nvSpPr>
          <p:spPr bwMode="gray">
            <a:xfrm>
              <a:off x="9504304" y="2823485"/>
              <a:ext cx="2282838" cy="66496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Aft>
                  <a:spcPct val="0"/>
                </a:spcAft>
                <a:buClr>
                  <a:schemeClr val="accent2"/>
                </a:buClr>
                <a:buSzPct val="90000"/>
              </a:pPr>
              <a:endParaRPr lang="en-US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A6B469-BDD4-659E-BD76-FCF38F2946B9}"/>
                </a:ext>
              </a:extLst>
            </p:cNvPr>
            <p:cNvSpPr/>
            <p:nvPr/>
          </p:nvSpPr>
          <p:spPr bwMode="gray">
            <a:xfrm>
              <a:off x="9507233" y="2008266"/>
              <a:ext cx="2282838" cy="66496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Aft>
                  <a:spcPct val="0"/>
                </a:spcAft>
                <a:buClr>
                  <a:schemeClr val="accent2"/>
                </a:buClr>
                <a:buSzPct val="90000"/>
              </a:pPr>
              <a:endParaRPr lang="en-US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1B08A9-67DF-8F9C-F3B8-BB3372A93E3E}"/>
                </a:ext>
              </a:extLst>
            </p:cNvPr>
            <p:cNvSpPr/>
            <p:nvPr/>
          </p:nvSpPr>
          <p:spPr bwMode="gray">
            <a:xfrm>
              <a:off x="9486716" y="5272029"/>
              <a:ext cx="2282838" cy="66496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Aft>
                  <a:spcPct val="0"/>
                </a:spcAft>
                <a:buClr>
                  <a:schemeClr val="accent2"/>
                </a:buClr>
                <a:buSzPct val="90000"/>
              </a:pPr>
              <a:endParaRPr lang="en-US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70538C-E1AF-A6F9-BB13-0887C22B627C}"/>
                </a:ext>
              </a:extLst>
            </p:cNvPr>
            <p:cNvSpPr/>
            <p:nvPr/>
          </p:nvSpPr>
          <p:spPr bwMode="gray">
            <a:xfrm>
              <a:off x="9507233" y="1194511"/>
              <a:ext cx="2282838" cy="66496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Aft>
                  <a:spcPct val="0"/>
                </a:spcAft>
                <a:buClr>
                  <a:schemeClr val="accent2"/>
                </a:buClr>
                <a:buSzPct val="90000"/>
              </a:pPr>
              <a:endParaRPr lang="en-US" b="1" dirty="0">
                <a:solidFill>
                  <a:schemeClr val="accent1"/>
                </a:solidFill>
                <a:latin typeface="+mj-lt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5F199FB-9F63-AB39-A0B9-BD61EC2FD0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66" b="21044"/>
            <a:stretch/>
          </p:blipFill>
          <p:spPr bwMode="auto">
            <a:xfrm>
              <a:off x="8790109" y="2048705"/>
              <a:ext cx="521400" cy="645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BCF5D2-218D-0BFD-BAC8-E2DE3AB2A338}"/>
                </a:ext>
              </a:extLst>
            </p:cNvPr>
            <p:cNvSpPr txBox="1"/>
            <p:nvPr/>
          </p:nvSpPr>
          <p:spPr bwMode="gray">
            <a:xfrm>
              <a:off x="9504304" y="2903366"/>
              <a:ext cx="2250314" cy="612183"/>
            </a:xfrm>
            <a:prstGeom prst="rect">
              <a:avLst/>
            </a:prstGeom>
          </p:spPr>
          <p:txBody>
            <a:bodyPr wrap="square" lIns="45720" tIns="45720" rIns="45720" bIns="45720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Rich Frisbie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Automation / Data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A966E-217F-6096-DFA5-E4138232F0DF}"/>
                </a:ext>
              </a:extLst>
            </p:cNvPr>
            <p:cNvSpPr txBox="1"/>
            <p:nvPr/>
          </p:nvSpPr>
          <p:spPr bwMode="gray">
            <a:xfrm>
              <a:off x="9507233" y="1249992"/>
              <a:ext cx="2282838" cy="612183"/>
            </a:xfrm>
            <a:prstGeom prst="rect">
              <a:avLst/>
            </a:prstGeom>
          </p:spPr>
          <p:txBody>
            <a:bodyPr wrap="square" lIns="45720" tIns="45720" rIns="45720" bIns="45720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Jacob Bunch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Automation Engineer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661AC8-5A1B-75E0-06D4-7C9687022B47}"/>
                </a:ext>
              </a:extLst>
            </p:cNvPr>
            <p:cNvSpPr txBox="1"/>
            <p:nvPr/>
          </p:nvSpPr>
          <p:spPr bwMode="gray">
            <a:xfrm>
              <a:off x="9486715" y="5342899"/>
              <a:ext cx="2282837" cy="612183"/>
            </a:xfrm>
            <a:prstGeom prst="rect">
              <a:avLst/>
            </a:prstGeom>
          </p:spPr>
          <p:txBody>
            <a:bodyPr wrap="square" lIns="45720" tIns="45720" rIns="45720" bIns="45720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Lucy Stevens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A. Development / Data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0D92A6-FA35-5254-E13A-C3BCFCC4994E}"/>
                </a:ext>
              </a:extLst>
            </p:cNvPr>
            <p:cNvSpPr txBox="1"/>
            <p:nvPr/>
          </p:nvSpPr>
          <p:spPr bwMode="gray">
            <a:xfrm>
              <a:off x="9507234" y="2088309"/>
              <a:ext cx="2282838" cy="612183"/>
            </a:xfrm>
            <a:prstGeom prst="rect">
              <a:avLst/>
            </a:prstGeom>
          </p:spPr>
          <p:txBody>
            <a:bodyPr wrap="square" lIns="45720" tIns="45720" rIns="45720" bIns="45720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Tony Chow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Automation / Data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7CE85EFE-9C50-FEBE-731F-282B37433413}"/>
                </a:ext>
              </a:extLst>
            </p:cNvPr>
            <p:cNvSpPr/>
            <p:nvPr/>
          </p:nvSpPr>
          <p:spPr bwMode="gray">
            <a:xfrm>
              <a:off x="8206012" y="503339"/>
              <a:ext cx="343002" cy="6272705"/>
            </a:xfrm>
            <a:prstGeom prst="leftBrace">
              <a:avLst>
                <a:gd name="adj1" fmla="val 100000"/>
                <a:gd name="adj2" fmla="val 46775"/>
              </a:avLst>
            </a:prstGeom>
            <a:noFill/>
            <a:ln w="25400" cap="rnd">
              <a:solidFill>
                <a:schemeClr val="accent1"/>
              </a:solidFill>
              <a:prstDash val="solid"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BAB08C5-D131-BCBF-9F23-44B180CEEE95}"/>
                </a:ext>
              </a:extLst>
            </p:cNvPr>
            <p:cNvSpPr/>
            <p:nvPr/>
          </p:nvSpPr>
          <p:spPr bwMode="gray">
            <a:xfrm>
              <a:off x="9486716" y="4461566"/>
              <a:ext cx="2282838" cy="66496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Aft>
                  <a:spcPct val="0"/>
                </a:spcAft>
                <a:buClr>
                  <a:schemeClr val="accent2"/>
                </a:buClr>
                <a:buSzPct val="90000"/>
              </a:pPr>
              <a:endParaRPr lang="en-US" sz="15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8F6E6-904D-F423-AC45-8C27EAC2C677}"/>
                </a:ext>
              </a:extLst>
            </p:cNvPr>
            <p:cNvSpPr txBox="1"/>
            <p:nvPr/>
          </p:nvSpPr>
          <p:spPr bwMode="gray">
            <a:xfrm>
              <a:off x="9486716" y="4532971"/>
              <a:ext cx="2282838" cy="612183"/>
            </a:xfrm>
            <a:prstGeom prst="rect">
              <a:avLst/>
            </a:prstGeom>
          </p:spPr>
          <p:txBody>
            <a:bodyPr wrap="square" lIns="45720" tIns="45720" rIns="45720" bIns="45720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Jeremy Schriener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Automation / Data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FD4BBA-84D0-E7A8-2468-1A36AFB42CDC}"/>
                </a:ext>
              </a:extLst>
            </p:cNvPr>
            <p:cNvSpPr/>
            <p:nvPr/>
          </p:nvSpPr>
          <p:spPr bwMode="gray">
            <a:xfrm>
              <a:off x="9487598" y="3656212"/>
              <a:ext cx="2282838" cy="66496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Aft>
                  <a:spcPct val="0"/>
                </a:spcAft>
                <a:buClr>
                  <a:schemeClr val="accent2"/>
                </a:buClr>
                <a:buSzPct val="90000"/>
              </a:pPr>
              <a:endParaRPr lang="en-US" sz="15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A323A4-0DBB-1974-1B8C-92C2CDB9A0C6}"/>
                </a:ext>
              </a:extLst>
            </p:cNvPr>
            <p:cNvSpPr txBox="1"/>
            <p:nvPr/>
          </p:nvSpPr>
          <p:spPr bwMode="gray">
            <a:xfrm>
              <a:off x="9487598" y="3727617"/>
              <a:ext cx="2282838" cy="612183"/>
            </a:xfrm>
            <a:prstGeom prst="rect">
              <a:avLst/>
            </a:prstGeom>
          </p:spPr>
          <p:txBody>
            <a:bodyPr wrap="square" lIns="45720" tIns="45720" rIns="45720" bIns="45720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Sarah Hyde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Data Analytics</a:t>
              </a:r>
            </a:p>
          </p:txBody>
        </p:sp>
        <p:pic>
          <p:nvPicPr>
            <p:cNvPr id="19" name="Picture 18" descr="A person wearing glasses smiling&#10;&#10;AI-generated content may be incorrect.">
              <a:extLst>
                <a:ext uri="{FF2B5EF4-FFF2-40B4-BE49-F238E27FC236}">
                  <a16:creationId xmlns:a16="http://schemas.microsoft.com/office/drawing/2014/main" id="{91F7689B-99BB-5CC0-4981-C59FCD9CC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3291" y="2785040"/>
              <a:ext cx="565491" cy="74574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61C0784-844A-5F48-E56C-9ECC38A4A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5470" y="3658615"/>
              <a:ext cx="559200" cy="7456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757B9E-B9AC-1089-F227-ACEF924BC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5470" y="4475085"/>
              <a:ext cx="542246" cy="722994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AE47BCA-E145-37F3-769B-CA4DCD29E4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6" t="7160" r="22355" b="14586"/>
            <a:stretch>
              <a:fillRect/>
            </a:stretch>
          </p:blipFill>
          <p:spPr bwMode="auto">
            <a:xfrm>
              <a:off x="8775645" y="1149698"/>
              <a:ext cx="556001" cy="778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EF516E-F77E-B3F4-32DD-F33F910189CC}"/>
                </a:ext>
              </a:extLst>
            </p:cNvPr>
            <p:cNvSpPr/>
            <p:nvPr/>
          </p:nvSpPr>
          <p:spPr bwMode="gray">
            <a:xfrm>
              <a:off x="9486714" y="6093513"/>
              <a:ext cx="2282838" cy="66496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Aft>
                  <a:spcPct val="0"/>
                </a:spcAft>
                <a:buClr>
                  <a:schemeClr val="accent2"/>
                </a:buClr>
                <a:buSzPct val="90000"/>
              </a:pPr>
              <a:endParaRPr lang="en-US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6A266B-9584-7D75-3E8C-79ED2190F87A}"/>
                </a:ext>
              </a:extLst>
            </p:cNvPr>
            <p:cNvSpPr txBox="1"/>
            <p:nvPr/>
          </p:nvSpPr>
          <p:spPr bwMode="gray">
            <a:xfrm>
              <a:off x="9486715" y="6173395"/>
              <a:ext cx="2250314" cy="612183"/>
            </a:xfrm>
            <a:prstGeom prst="rect">
              <a:avLst/>
            </a:prstGeom>
          </p:spPr>
          <p:txBody>
            <a:bodyPr wrap="square" lIns="45720" tIns="45720" rIns="45720" bIns="45720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Joe DiStefano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Contractor</a:t>
              </a:r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C941A924-AD52-2582-193C-47139AFE56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67" t="31450" r="46505" b="59784"/>
            <a:stretch>
              <a:fillRect/>
            </a:stretch>
          </p:blipFill>
          <p:spPr bwMode="auto">
            <a:xfrm>
              <a:off x="8751128" y="6055978"/>
              <a:ext cx="580518" cy="72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C9B44C4D-F38C-7A00-E1F6-FF18CEA01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1416" y="5304131"/>
              <a:ext cx="576300" cy="664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6BAC19B-6286-B7D9-AC8C-185FE1864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53843" y="435389"/>
              <a:ext cx="609654" cy="62300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A4A05A1-954B-4CF3-B474-ACF46036D1A0}"/>
                </a:ext>
              </a:extLst>
            </p:cNvPr>
            <p:cNvSpPr/>
            <p:nvPr/>
          </p:nvSpPr>
          <p:spPr bwMode="gray">
            <a:xfrm>
              <a:off x="9504304" y="438052"/>
              <a:ext cx="2282838" cy="66496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Aft>
                  <a:spcPct val="0"/>
                </a:spcAft>
                <a:buClr>
                  <a:schemeClr val="accent2"/>
                </a:buClr>
                <a:buSzPct val="90000"/>
              </a:pPr>
              <a:endParaRPr lang="en-US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FABFA5-7973-5750-0D4A-29CDC2661FAD}"/>
                </a:ext>
              </a:extLst>
            </p:cNvPr>
            <p:cNvSpPr txBox="1"/>
            <p:nvPr/>
          </p:nvSpPr>
          <p:spPr bwMode="gray">
            <a:xfrm>
              <a:off x="9504304" y="500998"/>
              <a:ext cx="2282838" cy="612183"/>
            </a:xfrm>
            <a:prstGeom prst="rect">
              <a:avLst/>
            </a:prstGeom>
          </p:spPr>
          <p:txBody>
            <a:bodyPr wrap="square" lIns="45720" tIns="45720" rIns="45720" bIns="45720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Eric Johnson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Pfizer Diatype Office" panose="020B0504040202060203" pitchFamily="34" charset="0"/>
                </a:rPr>
                <a:t>HTS Lab Head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66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4D8AF-1471-1FBE-995E-6A1D9CF2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14" y="137774"/>
            <a:ext cx="10965751" cy="850392"/>
          </a:xfrm>
        </p:spPr>
        <p:txBody>
          <a:bodyPr/>
          <a:lstStyle/>
          <a:p>
            <a:r>
              <a:rPr lang="en-US" b="1" i="0" u="none" strike="noStrike" dirty="0">
                <a:solidFill>
                  <a:srgbClr val="003FE2"/>
                </a:solidFill>
                <a:effectLst/>
                <a:latin typeface="Pfizer Tomorrow" panose="02010503040201060303" pitchFamily="50" charset="0"/>
              </a:rPr>
              <a:t>Key Infrastructure &amp; Design </a:t>
            </a:r>
            <a:r>
              <a:rPr lang="en-US" b="1" dirty="0">
                <a:solidFill>
                  <a:srgbClr val="003FE2"/>
                </a:solidFill>
                <a:latin typeface="Pfizer Tomorrow" panose="02010503040201060303" pitchFamily="50" charset="0"/>
              </a:rPr>
              <a:t>C</a:t>
            </a:r>
            <a:r>
              <a:rPr lang="en-US" b="1" i="0" u="none" strike="noStrike" dirty="0">
                <a:solidFill>
                  <a:srgbClr val="003FE2"/>
                </a:solidFill>
                <a:effectLst/>
                <a:latin typeface="Pfizer Tomorrow" panose="02010503040201060303" pitchFamily="50" charset="0"/>
              </a:rPr>
              <a:t>onsiderations </a:t>
            </a:r>
            <a:r>
              <a:rPr lang="en-US" b="1" dirty="0">
                <a:solidFill>
                  <a:srgbClr val="003FE2"/>
                </a:solidFill>
                <a:latin typeface="Pfizer Tomorrow" panose="02010503040201060303" pitchFamily="50" charset="0"/>
              </a:rPr>
              <a:t>F</a:t>
            </a:r>
            <a:r>
              <a:rPr lang="en-US" b="1" i="0" u="none" strike="noStrike" dirty="0">
                <a:solidFill>
                  <a:srgbClr val="003FE2"/>
                </a:solidFill>
                <a:effectLst/>
                <a:latin typeface="Pfizer Tomorrow" panose="02010503040201060303" pitchFamily="50" charset="0"/>
              </a:rPr>
              <a:t>or HTS System Builds</a:t>
            </a:r>
            <a:endParaRPr lang="en-US" b="1" dirty="0">
              <a:solidFill>
                <a:srgbClr val="003FE2"/>
              </a:solidFill>
              <a:latin typeface="Pfizer Tomorrow" panose="02010503040201060303" pitchFamily="50" charset="0"/>
              <a:cs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977378-E334-00C1-CEFE-09264672B846}"/>
              </a:ext>
            </a:extLst>
          </p:cNvPr>
          <p:cNvSpPr txBox="1"/>
          <p:nvPr/>
        </p:nvSpPr>
        <p:spPr bwMode="gray">
          <a:xfrm>
            <a:off x="1415834" y="5644912"/>
            <a:ext cx="9641357" cy="433965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2400" i="1" dirty="0">
                <a:solidFill>
                  <a:schemeClr val="accent1"/>
                </a:solidFill>
                <a:latin typeface="Pfizer Diatype Office" panose="020B0504040202060203" pitchFamily="34" charset="0"/>
              </a:rPr>
              <a:t>Today’s focus is on build of 3 new HighRes Systems in support of HTS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CD202C5-39A7-69E1-5126-ED0339383587}"/>
              </a:ext>
            </a:extLst>
          </p:cNvPr>
          <p:cNvSpPr/>
          <p:nvPr/>
        </p:nvSpPr>
        <p:spPr bwMode="gray">
          <a:xfrm>
            <a:off x="734937" y="5726810"/>
            <a:ext cx="581191" cy="2609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01AE297-4FE4-1E8D-B854-7066ECF3D3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8207897"/>
              </p:ext>
            </p:extLst>
          </p:nvPr>
        </p:nvGraphicFramePr>
        <p:xfrm>
          <a:off x="6627689" y="1419439"/>
          <a:ext cx="5583080" cy="3925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2A5A352-0ACC-DA28-EDCB-6F62CC5007B4}"/>
              </a:ext>
            </a:extLst>
          </p:cNvPr>
          <p:cNvSpPr txBox="1">
            <a:spLocks/>
          </p:cNvSpPr>
          <p:nvPr/>
        </p:nvSpPr>
        <p:spPr bwMode="gray">
          <a:xfrm>
            <a:off x="446798" y="1178933"/>
            <a:ext cx="8051250" cy="4122603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en-US" sz="2400" u="sng" dirty="0">
                <a:latin typeface="Pfizer Diatype Office" panose="020B0504040202060203" pitchFamily="34" charset="0"/>
              </a:rPr>
              <a:t>Goal state of the art instrumentation &amp; robotic automation:</a:t>
            </a:r>
            <a:br>
              <a:rPr lang="en-US" sz="2400" dirty="0">
                <a:latin typeface="Pfizer Diatype Office" panose="020B0504040202060203" pitchFamily="34" charset="0"/>
              </a:rPr>
            </a:br>
            <a:endParaRPr lang="en-US" sz="2400" dirty="0">
              <a:latin typeface="Pfizer Diatype Office" panose="020B0504040202060203" pitchFamily="34" charset="0"/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endParaRPr lang="en-US" sz="2000" dirty="0">
              <a:latin typeface="Pfizer Diatype Office" panose="020B0504040202060203" pitchFamily="34" charset="0"/>
            </a:endParaRPr>
          </a:p>
          <a:p>
            <a:pPr marL="342900" indent="-342900">
              <a:lnSpc>
                <a:spcPct val="7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Pfizer Diatype Office" panose="020B0504040202060203" pitchFamily="34" charset="0"/>
              </a:rPr>
              <a:t>Breadth of assay formats (technology, complexity)</a:t>
            </a:r>
          </a:p>
          <a:p>
            <a:pPr marL="800100" lvl="1" indent="-342900">
              <a:lnSpc>
                <a:spcPct val="7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latin typeface="Pfizer Diatype Office" panose="020B0504040202060203" pitchFamily="34" charset="0"/>
              </a:rPr>
              <a:t>Evaluation of prior Pfizer HTS screens</a:t>
            </a:r>
          </a:p>
          <a:p>
            <a:pPr marL="800100" lvl="1" indent="-342900">
              <a:lnSpc>
                <a:spcPct val="7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latin typeface="Pfizer Diatype Office" panose="020B0504040202060203" pitchFamily="34" charset="0"/>
              </a:rPr>
              <a:t>1536-well formats</a:t>
            </a:r>
          </a:p>
          <a:p>
            <a:pPr marL="342900" indent="-342900">
              <a:lnSpc>
                <a:spcPct val="7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Pfizer Diatype Office" panose="020B0504040202060203" pitchFamily="34" charset="0"/>
              </a:rPr>
              <a:t>Integration with existing equipment</a:t>
            </a:r>
          </a:p>
          <a:p>
            <a:pPr marL="342900" indent="-342900">
              <a:lnSpc>
                <a:spcPct val="7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Pfizer Diatype Office" panose="020B0504040202060203" pitchFamily="34" charset="0"/>
              </a:rPr>
              <a:t>Redundancy on common workflows</a:t>
            </a:r>
          </a:p>
          <a:p>
            <a:pPr marL="342900" lvl="0" indent="-342900">
              <a:lnSpc>
                <a:spcPct val="7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Pfizer Diatype Office" panose="020B0504040202060203" pitchFamily="34" charset="0"/>
              </a:rPr>
              <a:t>Modular design to enable flexibility</a:t>
            </a:r>
          </a:p>
          <a:p>
            <a:pPr marL="342900" indent="-342900">
              <a:lnSpc>
                <a:spcPct val="7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Pfizer Diatype Office" panose="020B0504040202060203" pitchFamily="34" charset="0"/>
              </a:rPr>
              <a:t>Flexibility to pivot to emerging technologies</a:t>
            </a:r>
          </a:p>
          <a:p>
            <a:pPr marL="342900" lvl="0" indent="-342900">
              <a:lnSpc>
                <a:spcPct val="7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Pfizer Diatype Office" panose="020B0504040202060203" pitchFamily="34" charset="0"/>
              </a:rPr>
              <a:t>EHS compliant</a:t>
            </a:r>
          </a:p>
          <a:p>
            <a:pPr marL="342900" lvl="0" indent="-342900">
              <a:lnSpc>
                <a:spcPct val="7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latin typeface="Pfizer Diatype Office" panose="020B0504040202060203" pitchFamily="34" charset="0"/>
              </a:rPr>
              <a:t>Location of space/feasibility</a:t>
            </a:r>
          </a:p>
          <a:p>
            <a:pPr marL="800100" lvl="1" indent="-342900">
              <a:lnSpc>
                <a:spcPct val="7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latin typeface="Pfizer Diatype Office" panose="020B0504040202060203" pitchFamily="34" charset="0"/>
              </a:rPr>
              <a:t>Infrastructure to support system and future expansion</a:t>
            </a:r>
          </a:p>
          <a:p>
            <a:pPr marL="342900" indent="-342900">
              <a:lnSpc>
                <a:spcPct val="7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n-US" sz="2000" dirty="0">
              <a:latin typeface="Pfizer Diatype Office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24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826" y="125997"/>
            <a:ext cx="11289899" cy="850171"/>
          </a:xfrm>
        </p:spPr>
        <p:txBody>
          <a:bodyPr/>
          <a:lstStyle/>
          <a:p>
            <a:r>
              <a:rPr lang="en-US" sz="3199" b="1" dirty="0">
                <a:solidFill>
                  <a:srgbClr val="003FE2"/>
                </a:solidFill>
                <a:latin typeface="Pfizer Tomorrow" panose="02010503040201060303" pitchFamily="50" charset="0"/>
              </a:rPr>
              <a:t>Key Deliverables &amp; Timelines to HTS Build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02D8DE-5F44-4A36-ADC6-D6A1369654B2}"/>
              </a:ext>
            </a:extLst>
          </p:cNvPr>
          <p:cNvSpPr txBox="1">
            <a:spLocks/>
          </p:cNvSpPr>
          <p:nvPr/>
        </p:nvSpPr>
        <p:spPr bwMode="gray">
          <a:xfrm>
            <a:off x="3200265" y="2256625"/>
            <a:ext cx="2596619" cy="4120962"/>
          </a:xfrm>
          <a:prstGeom prst="rect">
            <a:avLst/>
          </a:prstGeom>
        </p:spPr>
        <p:txBody>
          <a:bodyPr wrap="square" lIns="45708" rIns="45708">
            <a:noAutofit/>
          </a:bodyPr>
          <a:lstStyle>
            <a:defPPr>
              <a:defRPr lang="en-US"/>
            </a:defPPr>
            <a:lvl1pPr marL="200025" indent="-200025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SzPct val="85000"/>
              <a:buFont typeface="Arial" pitchFamily="34" charset="0"/>
              <a:buChar char="►"/>
              <a:defRPr sz="1600"/>
            </a:lvl1pPr>
            <a:lvl2pPr lvl="1" indent="-1714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itchFamily="34" charset="0"/>
              <a:buChar char="●"/>
              <a:defRPr sz="1400"/>
            </a:lvl2pPr>
            <a:lvl3pPr marL="628650" lvl="2" indent="-136525">
              <a:lnSpc>
                <a:spcPct val="90000"/>
              </a:lnSpc>
              <a:spcBef>
                <a:spcPts val="200"/>
              </a:spcBef>
              <a:buClr>
                <a:schemeClr val="accent3"/>
              </a:buClr>
              <a:buFont typeface="Arial" pitchFamily="34" charset="0"/>
              <a:buChar char="–"/>
              <a:defRPr sz="1200"/>
            </a:lvl3pPr>
            <a:lvl4pPr marL="800100" lvl="3" indent="-127000">
              <a:lnSpc>
                <a:spcPct val="90000"/>
              </a:lnSpc>
              <a:spcBef>
                <a:spcPts val="200"/>
              </a:spcBef>
              <a:buClr>
                <a:schemeClr val="accent3"/>
              </a:buClr>
              <a:buFont typeface="Wingdings" pitchFamily="2" charset="2"/>
              <a:buChar char=""/>
              <a:defRPr sz="1100"/>
            </a:lvl4pPr>
            <a:lvl5pPr marL="969963" lvl="4" indent="-109538">
              <a:lnSpc>
                <a:spcPct val="90000"/>
              </a:lnSpc>
              <a:spcBef>
                <a:spcPts val="200"/>
              </a:spcBef>
              <a:buClr>
                <a:schemeClr val="accent3"/>
              </a:buClr>
              <a:buFont typeface="Arial" pitchFamily="34" charset="0"/>
              <a:buChar char="▪"/>
              <a:defRPr sz="105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ClrTx/>
              <a:buSzPct val="100000"/>
              <a:buNone/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6BEFB2-AAAB-7033-E9F2-FC2936AFE8CE}"/>
              </a:ext>
            </a:extLst>
          </p:cNvPr>
          <p:cNvSpPr txBox="1"/>
          <p:nvPr/>
        </p:nvSpPr>
        <p:spPr bwMode="gray">
          <a:xfrm>
            <a:off x="7654794" y="4080852"/>
            <a:ext cx="923531" cy="22854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200" dirty="0">
                <a:solidFill>
                  <a:schemeClr val="bg1"/>
                </a:solidFill>
                <a:latin typeface="Pfizer Diatype Office (Body)"/>
              </a:rPr>
              <a:t>Jan 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E8D21B-3DCC-A4CF-0221-0194EF2D5800}"/>
              </a:ext>
            </a:extLst>
          </p:cNvPr>
          <p:cNvSpPr txBox="1"/>
          <p:nvPr/>
        </p:nvSpPr>
        <p:spPr bwMode="gray">
          <a:xfrm>
            <a:off x="4370198" y="4080852"/>
            <a:ext cx="833582" cy="22854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200" dirty="0">
                <a:solidFill>
                  <a:schemeClr val="bg1"/>
                </a:solidFill>
                <a:latin typeface="Pfizer Diatype Office (Body)"/>
              </a:rPr>
              <a:t>Jul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E0CD8A-8499-B5F2-CBCE-58D0B00D760E}"/>
              </a:ext>
            </a:extLst>
          </p:cNvPr>
          <p:cNvSpPr txBox="1"/>
          <p:nvPr/>
        </p:nvSpPr>
        <p:spPr bwMode="gray">
          <a:xfrm>
            <a:off x="2463725" y="4080852"/>
            <a:ext cx="833582" cy="22854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200" dirty="0">
                <a:solidFill>
                  <a:schemeClr val="bg1"/>
                </a:solidFill>
                <a:latin typeface="Pfizer Diatype Office (Body)"/>
              </a:rPr>
              <a:t>Apr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538556-7A0C-A8AE-5F24-EBDAEC3DD154}"/>
              </a:ext>
            </a:extLst>
          </p:cNvPr>
          <p:cNvSpPr txBox="1"/>
          <p:nvPr/>
        </p:nvSpPr>
        <p:spPr bwMode="gray">
          <a:xfrm>
            <a:off x="10923688" y="4112131"/>
            <a:ext cx="923531" cy="22854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200" dirty="0">
                <a:solidFill>
                  <a:schemeClr val="bg1"/>
                </a:solidFill>
                <a:latin typeface="Pfizer Diatype Office (Body)"/>
              </a:rPr>
              <a:t>Jan 2026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529F17-0CA3-19C6-C95D-2A87EBDB6FE7}"/>
              </a:ext>
            </a:extLst>
          </p:cNvPr>
          <p:cNvSpPr txBox="1"/>
          <p:nvPr/>
        </p:nvSpPr>
        <p:spPr bwMode="gray">
          <a:xfrm>
            <a:off x="4228676" y="4117755"/>
            <a:ext cx="833582" cy="228540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200" dirty="0">
                <a:solidFill>
                  <a:schemeClr val="bg1"/>
                </a:solidFill>
                <a:latin typeface="Pfizer Diatype Office (Body)"/>
              </a:rPr>
              <a:t>Jul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64C732-A439-C264-804C-73F4550B7257}"/>
              </a:ext>
            </a:extLst>
          </p:cNvPr>
          <p:cNvSpPr txBox="1"/>
          <p:nvPr/>
        </p:nvSpPr>
        <p:spPr bwMode="gray">
          <a:xfrm>
            <a:off x="916710" y="768194"/>
            <a:ext cx="10354975" cy="981167"/>
          </a:xfrm>
          <a:prstGeom prst="rect">
            <a:avLst/>
          </a:prstGeom>
          <a:noFill/>
        </p:spPr>
        <p:txBody>
          <a:bodyPr wrap="square" lIns="91416" tIns="45708" rIns="91416" bIns="45708" anchor="t">
            <a:spAutoFit/>
          </a:bodyPr>
          <a:lstStyle/>
          <a:p>
            <a:pPr marL="342162" indent="-342162" defTabSz="913852" fontAlgn="base">
              <a:lnSpc>
                <a:spcPct val="107000"/>
              </a:lnSpc>
              <a:spcAft>
                <a:spcPct val="0"/>
              </a:spcAft>
              <a:buSzPct val="90000"/>
              <a:buFont typeface="Wingdings" panose="05000000000000000000" pitchFamily="2" charset="2"/>
              <a:buChar char="q"/>
              <a:defRPr/>
            </a:pPr>
            <a:r>
              <a:rPr lang="en-US" sz="1799" b="1" dirty="0">
                <a:solidFill>
                  <a:srgbClr val="000000"/>
                </a:solidFill>
                <a:latin typeface="Pfizer Diatype Office (Body)"/>
                <a:cs typeface="Arial" panose="020B0604020202020204" pitchFamily="34" charset="0"/>
              </a:rPr>
              <a:t>Concepts and Design </a:t>
            </a:r>
            <a:r>
              <a:rPr lang="en-US" sz="1799" dirty="0">
                <a:solidFill>
                  <a:srgbClr val="000000"/>
                </a:solidFill>
                <a:latin typeface="Pfizer Diatype Office (Body)"/>
                <a:cs typeface="Arial" panose="020B0604020202020204" pitchFamily="34" charset="0"/>
              </a:rPr>
              <a:t>started back in early 2024</a:t>
            </a:r>
            <a:endParaRPr lang="en-US" sz="1799" dirty="0">
              <a:latin typeface="Pfizer Diatype Office (Body)"/>
            </a:endParaRPr>
          </a:p>
          <a:p>
            <a:pPr marL="342162" indent="-342162" defTabSz="913852" fontAlgn="base">
              <a:lnSpc>
                <a:spcPct val="107000"/>
              </a:lnSpc>
              <a:spcAft>
                <a:spcPct val="0"/>
              </a:spcAft>
              <a:buSzPct val="90000"/>
              <a:buFont typeface="Wingdings" panose="05000000000000000000" pitchFamily="2" charset="2"/>
              <a:buChar char="q"/>
              <a:defRPr/>
            </a:pPr>
            <a:r>
              <a:rPr lang="en-US" sz="1799" b="1" dirty="0">
                <a:solidFill>
                  <a:srgbClr val="000000"/>
                </a:solidFill>
                <a:latin typeface="Pfizer Diatype Office (Body)"/>
                <a:cs typeface="Arial" panose="020B0604020202020204" pitchFamily="34" charset="0"/>
              </a:rPr>
              <a:t>Quote to install</a:t>
            </a:r>
            <a:r>
              <a:rPr lang="en-US" sz="1799" dirty="0">
                <a:solidFill>
                  <a:srgbClr val="000000"/>
                </a:solidFill>
                <a:latin typeface="Pfizer Diatype Office (Body)"/>
                <a:cs typeface="Arial" panose="020B0604020202020204" pitchFamily="34" charset="0"/>
              </a:rPr>
              <a:t>, ~10 months</a:t>
            </a:r>
          </a:p>
          <a:p>
            <a:pPr marL="342162" indent="-342162" defTabSz="913852" fontAlgn="base">
              <a:lnSpc>
                <a:spcPct val="107000"/>
              </a:lnSpc>
              <a:spcAft>
                <a:spcPct val="0"/>
              </a:spcAft>
              <a:buSzPct val="90000"/>
              <a:buFont typeface="Wingdings" panose="05000000000000000000" pitchFamily="2" charset="2"/>
              <a:buChar char="q"/>
              <a:defRPr/>
            </a:pPr>
            <a:r>
              <a:rPr lang="en-US" sz="1799" b="1" dirty="0">
                <a:solidFill>
                  <a:srgbClr val="000000"/>
                </a:solidFill>
                <a:latin typeface="Pfizer Diatype Office (Body)"/>
                <a:cs typeface="Arial"/>
              </a:rPr>
              <a:t>Production</a:t>
            </a:r>
            <a:r>
              <a:rPr lang="en-US" sz="1799" dirty="0">
                <a:solidFill>
                  <a:srgbClr val="000000"/>
                </a:solidFill>
                <a:latin typeface="Pfizer Diatype Office (Body)"/>
                <a:cs typeface="Arial"/>
              </a:rPr>
              <a:t>, 1-2 weeks post SAT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A545F32-1211-0DA3-E773-022DBAFD757E}"/>
              </a:ext>
            </a:extLst>
          </p:cNvPr>
          <p:cNvSpPr txBox="1">
            <a:spLocks/>
          </p:cNvSpPr>
          <p:nvPr/>
        </p:nvSpPr>
        <p:spPr bwMode="gray">
          <a:xfrm>
            <a:off x="513419" y="2487336"/>
            <a:ext cx="2189241" cy="375389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Pfizer Diatype Office (Body)"/>
              </a:rPr>
              <a:t>Design HTS</a:t>
            </a:r>
          </a:p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Pfizer Diatype Office (Body)"/>
              </a:rPr>
              <a:t>System(s), Z-Cell + Flex Cart</a:t>
            </a:r>
          </a:p>
        </p:txBody>
      </p:sp>
      <p:sp>
        <p:nvSpPr>
          <p:cNvPr id="29" name="Line 8">
            <a:extLst>
              <a:ext uri="{FF2B5EF4-FFF2-40B4-BE49-F238E27FC236}">
                <a16:creationId xmlns:a16="http://schemas.microsoft.com/office/drawing/2014/main" id="{FE83BF04-9C43-B1DF-089E-D36908537D11}"/>
              </a:ext>
            </a:extLst>
          </p:cNvPr>
          <p:cNvSpPr>
            <a:spLocks noChangeShapeType="1"/>
          </p:cNvSpPr>
          <p:nvPr/>
        </p:nvSpPr>
        <p:spPr bwMode="gray">
          <a:xfrm rot="16200000">
            <a:off x="6759616" y="3003132"/>
            <a:ext cx="668883" cy="2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39" name="Line 8">
            <a:extLst>
              <a:ext uri="{FF2B5EF4-FFF2-40B4-BE49-F238E27FC236}">
                <a16:creationId xmlns:a16="http://schemas.microsoft.com/office/drawing/2014/main" id="{27117B91-A5B5-B23D-CB63-F7CCFF992B75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7986969" y="3813610"/>
            <a:ext cx="319957" cy="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41" name="AutoShape 6">
            <a:extLst>
              <a:ext uri="{FF2B5EF4-FFF2-40B4-BE49-F238E27FC236}">
                <a16:creationId xmlns:a16="http://schemas.microsoft.com/office/drawing/2014/main" id="{20C88FE1-FB26-1BEC-8D51-CD4F9151B15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7545" y="3337576"/>
            <a:ext cx="11289899" cy="316056"/>
          </a:xfrm>
          <a:prstGeom prst="rect">
            <a:avLst/>
          </a:prstGeom>
          <a:solidFill>
            <a:schemeClr val="accent1"/>
          </a:solidFill>
          <a:ln w="28575">
            <a:noFill/>
          </a:ln>
          <a:effectLst/>
        </p:spPr>
        <p:txBody>
          <a:bodyPr anchor="ctr" anchorCtr="0">
            <a:noAutofit/>
          </a:bodyPr>
          <a:lstStyle/>
          <a:p>
            <a:pPr marL="685594" lvl="1" indent="-285664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itchFamily="34" charset="0"/>
              <a:buChar char="●"/>
            </a:pPr>
            <a:endParaRPr lang="en-US" sz="2399" dirty="0">
              <a:latin typeface="Pfizer Diatype Office (Body)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4C8E75-3411-99E5-D5AA-1597624E4413}"/>
              </a:ext>
            </a:extLst>
          </p:cNvPr>
          <p:cNvSpPr txBox="1"/>
          <p:nvPr/>
        </p:nvSpPr>
        <p:spPr bwMode="gray">
          <a:xfrm>
            <a:off x="448093" y="3386657"/>
            <a:ext cx="824295" cy="227696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Pfizer Diatype Office (Body)"/>
              </a:rPr>
              <a:t>S1 2024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CEC280-A4BA-3A24-8874-9B728FAAF515}"/>
              </a:ext>
            </a:extLst>
          </p:cNvPr>
          <p:cNvSpPr txBox="1"/>
          <p:nvPr/>
        </p:nvSpPr>
        <p:spPr bwMode="gray">
          <a:xfrm>
            <a:off x="2810162" y="3394156"/>
            <a:ext cx="824295" cy="227696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Pfizer Diatype Office (Body)"/>
              </a:rPr>
              <a:t>S2 2024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8761F96-A89A-C38A-9863-FA8938B2C7C5}"/>
              </a:ext>
            </a:extLst>
          </p:cNvPr>
          <p:cNvSpPr txBox="1"/>
          <p:nvPr/>
        </p:nvSpPr>
        <p:spPr bwMode="gray">
          <a:xfrm>
            <a:off x="5569081" y="3386663"/>
            <a:ext cx="824295" cy="227696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Pfizer Diatype Office (Body)"/>
              </a:rPr>
              <a:t>S1 2025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5E80324-E520-26B1-65F4-94C9BB79382B}"/>
              </a:ext>
            </a:extLst>
          </p:cNvPr>
          <p:cNvSpPr txBox="1"/>
          <p:nvPr/>
        </p:nvSpPr>
        <p:spPr bwMode="gray">
          <a:xfrm>
            <a:off x="8328000" y="3381757"/>
            <a:ext cx="824295" cy="227696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Pfizer Diatype Office (Body)"/>
              </a:rPr>
              <a:t>S2 2025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D43308-ED7F-657E-3E1D-BAC502788B34}"/>
              </a:ext>
            </a:extLst>
          </p:cNvPr>
          <p:cNvSpPr txBox="1"/>
          <p:nvPr/>
        </p:nvSpPr>
        <p:spPr bwMode="gray">
          <a:xfrm>
            <a:off x="10831215" y="3379169"/>
            <a:ext cx="824295" cy="227696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Pfizer Diatype Office (Body)"/>
              </a:rPr>
              <a:t>S1 2026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AEFB2963-D6D3-BE55-DA42-CFCB7869D818}"/>
              </a:ext>
            </a:extLst>
          </p:cNvPr>
          <p:cNvSpPr txBox="1">
            <a:spLocks/>
          </p:cNvSpPr>
          <p:nvPr/>
        </p:nvSpPr>
        <p:spPr bwMode="gray">
          <a:xfrm>
            <a:off x="8247805" y="2184333"/>
            <a:ext cx="1419993" cy="336927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rgbClr val="92D050"/>
                </a:solidFill>
                <a:latin typeface="Pfizer Diatype Office (Body)"/>
              </a:rPr>
              <a:t>Z-Cell / TRI-DOC Production</a:t>
            </a:r>
            <a:endParaRPr lang="en-US" sz="1050" b="0" dirty="0">
              <a:solidFill>
                <a:srgbClr val="92D050"/>
              </a:solidFill>
              <a:latin typeface="Pfizer Diatype Office (Body)"/>
            </a:endParaRP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185F0ED-E3AF-1D99-3286-9C89F2841A57}"/>
              </a:ext>
            </a:extLst>
          </p:cNvPr>
          <p:cNvSpPr txBox="1">
            <a:spLocks/>
          </p:cNvSpPr>
          <p:nvPr/>
        </p:nvSpPr>
        <p:spPr bwMode="gray">
          <a:xfrm>
            <a:off x="5577466" y="4183166"/>
            <a:ext cx="1265156" cy="459621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spcBef>
                <a:spcPts val="300"/>
              </a:spcBef>
            </a:pPr>
            <a:r>
              <a:rPr lang="en-US" sz="1500" i="1" dirty="0">
                <a:solidFill>
                  <a:schemeClr val="tx1"/>
                </a:solidFill>
                <a:latin typeface="Pfizer Diatype Office (Body)"/>
              </a:rPr>
              <a:t>Lab </a:t>
            </a:r>
          </a:p>
          <a:p>
            <a:pPr algn="l">
              <a:spcBef>
                <a:spcPts val="300"/>
              </a:spcBef>
            </a:pPr>
            <a:r>
              <a:rPr lang="en-US" sz="1500" i="1" dirty="0">
                <a:solidFill>
                  <a:schemeClr val="tx1"/>
                </a:solidFill>
                <a:latin typeface="Pfizer Diatype Office (Body)"/>
              </a:rPr>
              <a:t>Renovations</a:t>
            </a:r>
          </a:p>
        </p:txBody>
      </p:sp>
      <p:sp>
        <p:nvSpPr>
          <p:cNvPr id="63" name="Line 8">
            <a:extLst>
              <a:ext uri="{FF2B5EF4-FFF2-40B4-BE49-F238E27FC236}">
                <a16:creationId xmlns:a16="http://schemas.microsoft.com/office/drawing/2014/main" id="{E19E0260-C8AF-A15A-1123-D093F8001B1A}"/>
              </a:ext>
            </a:extLst>
          </p:cNvPr>
          <p:cNvSpPr>
            <a:spLocks noChangeShapeType="1"/>
          </p:cNvSpPr>
          <p:nvPr/>
        </p:nvSpPr>
        <p:spPr bwMode="gray">
          <a:xfrm rot="16200000" flipV="1">
            <a:off x="4607525" y="2883430"/>
            <a:ext cx="923350" cy="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2E28F504-AE0C-DC1C-D899-0A9982C7A297}"/>
              </a:ext>
            </a:extLst>
          </p:cNvPr>
          <p:cNvSpPr txBox="1">
            <a:spLocks/>
          </p:cNvSpPr>
          <p:nvPr/>
        </p:nvSpPr>
        <p:spPr bwMode="gray">
          <a:xfrm>
            <a:off x="4679683" y="2021746"/>
            <a:ext cx="1094502" cy="336927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Pfizer Diatype Office (Body)"/>
              </a:rPr>
              <a:t>Design HTS HCS System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83CE286E-4B68-CBEA-46D0-49317BA5DF26}"/>
              </a:ext>
            </a:extLst>
          </p:cNvPr>
          <p:cNvSpPr txBox="1">
            <a:spLocks/>
          </p:cNvSpPr>
          <p:nvPr/>
        </p:nvSpPr>
        <p:spPr bwMode="gray">
          <a:xfrm>
            <a:off x="6708992" y="2250985"/>
            <a:ext cx="1476961" cy="336927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Pfizer Diatype Office (Body)"/>
              </a:rPr>
              <a:t>Installation/SAT of Z-Cell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D737793-C373-65A7-BAD9-4DE544ABAA0C}"/>
              </a:ext>
            </a:extLst>
          </p:cNvPr>
          <p:cNvSpPr txBox="1">
            <a:spLocks/>
          </p:cNvSpPr>
          <p:nvPr/>
        </p:nvSpPr>
        <p:spPr bwMode="gray">
          <a:xfrm>
            <a:off x="7873595" y="4079759"/>
            <a:ext cx="1236554" cy="503084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Pfizer Diatype Office (Body)"/>
              </a:rPr>
              <a:t>Installation/SAT of TRI-DOC/Flex Cart</a:t>
            </a:r>
          </a:p>
        </p:txBody>
      </p:sp>
      <p:sp>
        <p:nvSpPr>
          <p:cNvPr id="69" name="Line 8">
            <a:extLst>
              <a:ext uri="{FF2B5EF4-FFF2-40B4-BE49-F238E27FC236}">
                <a16:creationId xmlns:a16="http://schemas.microsoft.com/office/drawing/2014/main" id="{2317B053-A04E-52D7-7D3D-C61094B20CA3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5500774" y="3880303"/>
            <a:ext cx="424710" cy="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70" name="Line 8">
            <a:extLst>
              <a:ext uri="{FF2B5EF4-FFF2-40B4-BE49-F238E27FC236}">
                <a16:creationId xmlns:a16="http://schemas.microsoft.com/office/drawing/2014/main" id="{AACD735C-67FC-7A75-0CB9-AB596A3C08FF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9683964" y="3813654"/>
            <a:ext cx="319957" cy="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72" name="Line 8">
            <a:extLst>
              <a:ext uri="{FF2B5EF4-FFF2-40B4-BE49-F238E27FC236}">
                <a16:creationId xmlns:a16="http://schemas.microsoft.com/office/drawing/2014/main" id="{40ED51ED-4B1F-991C-A72F-E23AA3AFF9A2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3650846" y="3813453"/>
            <a:ext cx="319957" cy="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CEBAFE33-67BB-2AB9-318A-1B8ACA28A6C3}"/>
              </a:ext>
            </a:extLst>
          </p:cNvPr>
          <p:cNvSpPr txBox="1">
            <a:spLocks/>
          </p:cNvSpPr>
          <p:nvPr/>
        </p:nvSpPr>
        <p:spPr bwMode="gray">
          <a:xfrm>
            <a:off x="3524516" y="4055713"/>
            <a:ext cx="1265156" cy="375389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Pfizer Diatype Office (Body)"/>
              </a:rPr>
              <a:t>HighRes FAT </a:t>
            </a:r>
          </a:p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Pfizer Diatype Office (Body)"/>
              </a:rPr>
              <a:t>(Z-Cell)</a:t>
            </a:r>
          </a:p>
        </p:txBody>
      </p:sp>
      <p:sp>
        <p:nvSpPr>
          <p:cNvPr id="74" name="Line 8">
            <a:extLst>
              <a:ext uri="{FF2B5EF4-FFF2-40B4-BE49-F238E27FC236}">
                <a16:creationId xmlns:a16="http://schemas.microsoft.com/office/drawing/2014/main" id="{17A09D35-ACBC-B47F-82BC-6B7D64E2B8E1}"/>
              </a:ext>
            </a:extLst>
          </p:cNvPr>
          <p:cNvSpPr>
            <a:spLocks noChangeShapeType="1"/>
          </p:cNvSpPr>
          <p:nvPr/>
        </p:nvSpPr>
        <p:spPr bwMode="gray">
          <a:xfrm rot="16200000" flipV="1">
            <a:off x="509129" y="3152433"/>
            <a:ext cx="392209" cy="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79" name="Line 8">
            <a:extLst>
              <a:ext uri="{FF2B5EF4-FFF2-40B4-BE49-F238E27FC236}">
                <a16:creationId xmlns:a16="http://schemas.microsoft.com/office/drawing/2014/main" id="{9648E371-DB80-0C08-6CA8-25BD60E2F6B8}"/>
              </a:ext>
            </a:extLst>
          </p:cNvPr>
          <p:cNvSpPr>
            <a:spLocks noChangeShapeType="1"/>
          </p:cNvSpPr>
          <p:nvPr/>
        </p:nvSpPr>
        <p:spPr bwMode="gray">
          <a:xfrm rot="16200000" flipV="1">
            <a:off x="5294810" y="3189581"/>
            <a:ext cx="317913" cy="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AF265F94-9822-70DB-F304-B05A9758854D}"/>
              </a:ext>
            </a:extLst>
          </p:cNvPr>
          <p:cNvSpPr txBox="1">
            <a:spLocks/>
          </p:cNvSpPr>
          <p:nvPr/>
        </p:nvSpPr>
        <p:spPr bwMode="gray">
          <a:xfrm>
            <a:off x="5311252" y="2585428"/>
            <a:ext cx="1265156" cy="336927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Pfizer Diatype Office (Body)"/>
              </a:rPr>
              <a:t>HighRes FAT (Flex Cart)</a:t>
            </a:r>
          </a:p>
        </p:txBody>
      </p:sp>
      <p:sp>
        <p:nvSpPr>
          <p:cNvPr id="81" name="Text Placeholder 4">
            <a:extLst>
              <a:ext uri="{FF2B5EF4-FFF2-40B4-BE49-F238E27FC236}">
                <a16:creationId xmlns:a16="http://schemas.microsoft.com/office/drawing/2014/main" id="{91C29F24-C63F-7C1E-A05D-C359C46876EF}"/>
              </a:ext>
            </a:extLst>
          </p:cNvPr>
          <p:cNvSpPr txBox="1">
            <a:spLocks/>
          </p:cNvSpPr>
          <p:nvPr/>
        </p:nvSpPr>
        <p:spPr bwMode="gray">
          <a:xfrm>
            <a:off x="9745687" y="4126507"/>
            <a:ext cx="1265156" cy="336927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Pfizer Diatype Office (Body)"/>
              </a:rPr>
              <a:t>HighRes FAT (HCS) System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EBBCC46D-8D91-9EB6-0F06-99A7C9CC1CE4}"/>
              </a:ext>
            </a:extLst>
          </p:cNvPr>
          <p:cNvSpPr txBox="1">
            <a:spLocks/>
          </p:cNvSpPr>
          <p:nvPr/>
        </p:nvSpPr>
        <p:spPr bwMode="gray">
          <a:xfrm>
            <a:off x="10310914" y="2442751"/>
            <a:ext cx="1476961" cy="170772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Pfizer Diatype Office (Body)"/>
              </a:rPr>
              <a:t>Installation/SAT HCS </a:t>
            </a:r>
          </a:p>
        </p:txBody>
      </p:sp>
      <p:sp>
        <p:nvSpPr>
          <p:cNvPr id="85" name="Line 8">
            <a:extLst>
              <a:ext uri="{FF2B5EF4-FFF2-40B4-BE49-F238E27FC236}">
                <a16:creationId xmlns:a16="http://schemas.microsoft.com/office/drawing/2014/main" id="{42037B20-33B5-7169-8098-3E29BCA9F49F}"/>
              </a:ext>
            </a:extLst>
          </p:cNvPr>
          <p:cNvSpPr>
            <a:spLocks noChangeShapeType="1"/>
          </p:cNvSpPr>
          <p:nvPr/>
        </p:nvSpPr>
        <p:spPr bwMode="gray">
          <a:xfrm rot="16200000" flipV="1">
            <a:off x="10351757" y="3022647"/>
            <a:ext cx="622991" cy="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77E4EC58-2DBF-92FC-AE4C-53C05C5D4BF2}"/>
              </a:ext>
            </a:extLst>
          </p:cNvPr>
          <p:cNvSpPr/>
          <p:nvPr/>
        </p:nvSpPr>
        <p:spPr bwMode="gray">
          <a:xfrm>
            <a:off x="10707424" y="5505564"/>
            <a:ext cx="312912" cy="317370"/>
          </a:xfrm>
          <a:prstGeom prst="star5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05" tIns="45703" rIns="91405" bIns="4570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en-US" sz="1799" b="1" dirty="0">
              <a:solidFill>
                <a:srgbClr val="92D050"/>
              </a:solidFill>
              <a:latin typeface="Pfizer Diatype Office (Body)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7DD0778-CFB6-B4FD-7176-39CD0198AB7B}"/>
              </a:ext>
            </a:extLst>
          </p:cNvPr>
          <p:cNvSpPr txBox="1">
            <a:spLocks/>
          </p:cNvSpPr>
          <p:nvPr/>
        </p:nvSpPr>
        <p:spPr bwMode="gray">
          <a:xfrm>
            <a:off x="10185168" y="6074616"/>
            <a:ext cx="1361113" cy="332312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300"/>
              </a:spcBef>
            </a:pPr>
            <a:r>
              <a:rPr lang="en-US" sz="1200" dirty="0">
                <a:solidFill>
                  <a:srgbClr val="92D050"/>
                </a:solidFill>
                <a:latin typeface="Pfizer Diatype Office (Body)"/>
              </a:rPr>
              <a:t>Full Production Screening 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rgbClr val="92D050"/>
                </a:solidFill>
                <a:latin typeface="Pfizer Diatype Office (Body)"/>
              </a:rPr>
              <a:t>(All 3 systems) </a:t>
            </a:r>
            <a:endParaRPr lang="en-US" sz="1050" b="0" dirty="0">
              <a:solidFill>
                <a:srgbClr val="92D050"/>
              </a:solidFill>
              <a:latin typeface="Pfizer Diatype Office (Body)"/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BFBC50C0-7BC3-3FE4-E4D0-F4E4DDAD49BF}"/>
              </a:ext>
            </a:extLst>
          </p:cNvPr>
          <p:cNvSpPr>
            <a:spLocks noChangeShapeType="1"/>
          </p:cNvSpPr>
          <p:nvPr/>
        </p:nvSpPr>
        <p:spPr bwMode="gray">
          <a:xfrm rot="5400000" flipV="1">
            <a:off x="10003346" y="4502050"/>
            <a:ext cx="1713252" cy="11505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FAF98BFC-694F-68E9-2461-91427E3BAB5B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4258120" y="4164131"/>
            <a:ext cx="1016426" cy="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3459C3C-FDAE-1FC8-35BD-B23FB86E98AE}"/>
              </a:ext>
            </a:extLst>
          </p:cNvPr>
          <p:cNvSpPr txBox="1">
            <a:spLocks/>
          </p:cNvSpPr>
          <p:nvPr/>
        </p:nvSpPr>
        <p:spPr bwMode="gray">
          <a:xfrm>
            <a:off x="4236828" y="4815181"/>
            <a:ext cx="1265156" cy="170772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Pfizer Diatype Office (Body)"/>
              </a:rPr>
              <a:t>Design TRI-DOC</a:t>
            </a: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DA715860-DF5D-857E-777E-CFDFFB3CCFF4}"/>
              </a:ext>
            </a:extLst>
          </p:cNvPr>
          <p:cNvSpPr>
            <a:spLocks noChangeShapeType="1"/>
          </p:cNvSpPr>
          <p:nvPr/>
        </p:nvSpPr>
        <p:spPr bwMode="gray">
          <a:xfrm rot="16200000" flipV="1">
            <a:off x="8389785" y="3182984"/>
            <a:ext cx="317913" cy="0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 type="oval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en-US" sz="1400" dirty="0">
              <a:latin typeface="Pfizer Diatype Office (Body)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E4F985-93B4-ABC4-983A-F9A78569ABB4}"/>
              </a:ext>
            </a:extLst>
          </p:cNvPr>
          <p:cNvSpPr txBox="1"/>
          <p:nvPr/>
        </p:nvSpPr>
        <p:spPr bwMode="gray">
          <a:xfrm>
            <a:off x="1608038" y="5194995"/>
            <a:ext cx="914162" cy="914162"/>
          </a:xfrm>
          <a:prstGeom prst="rect">
            <a:avLst/>
          </a:prstGeom>
        </p:spPr>
        <p:txBody>
          <a:bodyPr wrap="none" lIns="45708" tIns="45708" rIns="45708" bIns="45708" rtlCol="0">
            <a:noAutofit/>
          </a:bodyPr>
          <a:lstStyle/>
          <a:p>
            <a:pPr marL="171399" indent="-17139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Pfizer Diatype Office (Body)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0B406049-7DF9-1FAA-6473-DF3C7ABC36EE}"/>
              </a:ext>
            </a:extLst>
          </p:cNvPr>
          <p:cNvSpPr/>
          <p:nvPr/>
        </p:nvSpPr>
        <p:spPr bwMode="gray">
          <a:xfrm>
            <a:off x="8392286" y="2604985"/>
            <a:ext cx="312912" cy="317370"/>
          </a:xfrm>
          <a:prstGeom prst="star5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05" tIns="45703" rIns="91405" bIns="4570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en-US" sz="1799" b="1" dirty="0">
              <a:solidFill>
                <a:srgbClr val="92D050"/>
              </a:solidFill>
              <a:latin typeface="Pfizer Diatype Office (Body)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7393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5D278-C3DE-3132-2AE8-40EB19BF9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7732950-67AC-E3F1-463F-132312929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b="3762"/>
          <a:stretch>
            <a:fillRect/>
          </a:stretch>
        </p:blipFill>
        <p:spPr bwMode="auto">
          <a:xfrm>
            <a:off x="13493" y="662730"/>
            <a:ext cx="12188825" cy="53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82309A-1389-6AD6-D75F-CA3522B00872}"/>
              </a:ext>
            </a:extLst>
          </p:cNvPr>
          <p:cNvSpPr txBox="1"/>
          <p:nvPr/>
        </p:nvSpPr>
        <p:spPr bwMode="gray">
          <a:xfrm>
            <a:off x="1583377" y="4609136"/>
            <a:ext cx="1778692" cy="248914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1100" dirty="0">
                <a:latin typeface="Pfizer Diatype Office" panose="020B0504040202060203" pitchFamily="34" charset="0"/>
              </a:rPr>
              <a:t>Existing Automation Space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3D5EAF-6F01-6527-42C8-6446682010E5}"/>
              </a:ext>
            </a:extLst>
          </p:cNvPr>
          <p:cNvCxnSpPr>
            <a:cxnSpLocks/>
          </p:cNvCxnSpPr>
          <p:nvPr/>
        </p:nvCxnSpPr>
        <p:spPr bwMode="gray">
          <a:xfrm>
            <a:off x="855677" y="4731477"/>
            <a:ext cx="0" cy="1006514"/>
          </a:xfrm>
          <a:prstGeom prst="straightConnector1">
            <a:avLst/>
          </a:prstGeom>
          <a:noFill/>
          <a:ln w="12700" cap="rnd">
            <a:solidFill>
              <a:srgbClr val="003FE2"/>
            </a:solidFill>
            <a:prstDash val="solid"/>
            <a:round/>
            <a:headEnd/>
            <a:tailEnd type="triangle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D62E11-4AD5-CC77-DD7F-7C1A24DFF697}"/>
              </a:ext>
            </a:extLst>
          </p:cNvPr>
          <p:cNvCxnSpPr>
            <a:cxnSpLocks/>
          </p:cNvCxnSpPr>
          <p:nvPr/>
        </p:nvCxnSpPr>
        <p:spPr bwMode="gray">
          <a:xfrm>
            <a:off x="855677" y="4731477"/>
            <a:ext cx="616774" cy="0"/>
          </a:xfrm>
          <a:prstGeom prst="line">
            <a:avLst/>
          </a:prstGeom>
          <a:noFill/>
          <a:ln w="12700" cap="rnd">
            <a:solidFill>
              <a:srgbClr val="003FE2"/>
            </a:solidFill>
            <a:prstDash val="solid"/>
            <a:round/>
            <a:headEnd/>
            <a:tailEnd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3E70E84-BCD8-8F60-7439-97C0F156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14" y="137774"/>
            <a:ext cx="10965751" cy="850392"/>
          </a:xfrm>
        </p:spPr>
        <p:txBody>
          <a:bodyPr/>
          <a:lstStyle/>
          <a:p>
            <a:r>
              <a:rPr lang="en-US" sz="3200" b="1" dirty="0">
                <a:solidFill>
                  <a:srgbClr val="003FE2"/>
                </a:solidFill>
                <a:latin typeface="Pfizer Tomorrow" panose="02010503040201060303" pitchFamily="50" charset="0"/>
                <a:cs typeface="Arial" panose="020B0604020202020204"/>
              </a:rPr>
              <a:t>3 New Automated Systems – Lab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07806-E990-C4D6-DF65-136CF4B65B1C}"/>
              </a:ext>
            </a:extLst>
          </p:cNvPr>
          <p:cNvSpPr txBox="1"/>
          <p:nvPr/>
        </p:nvSpPr>
        <p:spPr bwMode="gray">
          <a:xfrm>
            <a:off x="10191880" y="4639195"/>
            <a:ext cx="993221" cy="248914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1100" dirty="0">
                <a:latin typeface="Pfizer Diatype Office" panose="020B0504040202060203" pitchFamily="34" charset="0"/>
              </a:rPr>
              <a:t>Tissue Culture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8D99A-CF13-6F75-BB23-08C09845993E}"/>
              </a:ext>
            </a:extLst>
          </p:cNvPr>
          <p:cNvSpPr txBox="1"/>
          <p:nvPr/>
        </p:nvSpPr>
        <p:spPr bwMode="gray">
          <a:xfrm rot="5400000">
            <a:off x="9258520" y="5611697"/>
            <a:ext cx="993221" cy="248914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1100" dirty="0">
                <a:latin typeface="Pfizer Diatype Office" panose="020B0504040202060203" pitchFamily="34" charset="0"/>
              </a:rPr>
              <a:t>Tissue Culture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461DD2-A815-42CF-B3DD-845D61175B9A}"/>
              </a:ext>
            </a:extLst>
          </p:cNvPr>
          <p:cNvSpPr txBox="1"/>
          <p:nvPr/>
        </p:nvSpPr>
        <p:spPr bwMode="gray">
          <a:xfrm>
            <a:off x="5811814" y="5889947"/>
            <a:ext cx="829714" cy="248914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1100" dirty="0">
                <a:latin typeface="Pfizer Diatype Office" panose="020B0504040202060203" pitchFamily="34" charset="0"/>
              </a:rPr>
              <a:t>Office Suite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26122-A763-71C7-4822-98E56A5A5F23}"/>
              </a:ext>
            </a:extLst>
          </p:cNvPr>
          <p:cNvSpPr txBox="1"/>
          <p:nvPr/>
        </p:nvSpPr>
        <p:spPr bwMode="gray">
          <a:xfrm>
            <a:off x="6631910" y="662730"/>
            <a:ext cx="1135888" cy="248914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1100" dirty="0">
                <a:latin typeface="Pfizer Diatype Office" panose="020B0504040202060203" pitchFamily="34" charset="0"/>
              </a:rPr>
              <a:t>Atrium Windows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603CAC-8DC3-1F14-3950-2D4A4E465B31}"/>
              </a:ext>
            </a:extLst>
          </p:cNvPr>
          <p:cNvSpPr txBox="1"/>
          <p:nvPr/>
        </p:nvSpPr>
        <p:spPr bwMode="gray">
          <a:xfrm>
            <a:off x="3263652" y="1612959"/>
            <a:ext cx="1587934" cy="418961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</a:pPr>
            <a:r>
              <a:rPr lang="en-US" sz="1100" b="1" dirty="0">
                <a:solidFill>
                  <a:srgbClr val="003FE2"/>
                </a:solidFill>
                <a:latin typeface="Pfizer Diatype Office" panose="020B0504040202060203" pitchFamily="34" charset="0"/>
              </a:rPr>
              <a:t>A-Cell Rail HTS System</a:t>
            </a:r>
          </a:p>
          <a:p>
            <a:pPr algn="ctr">
              <a:lnSpc>
                <a:spcPct val="70000"/>
              </a:lnSpc>
              <a:spcBef>
                <a:spcPts val="600"/>
              </a:spcBef>
            </a:pPr>
            <a:r>
              <a:rPr lang="en-US" sz="1100" b="1" dirty="0">
                <a:solidFill>
                  <a:srgbClr val="003FE2"/>
                </a:solidFill>
                <a:latin typeface="Pfizer Diatype Office" panose="020B0504040202060203" pitchFamily="34" charset="0"/>
              </a:rPr>
              <a:t>(Imaging, Cell-based)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37BD82-7D1D-1F83-3B66-C4C33C0DC6A7}"/>
              </a:ext>
            </a:extLst>
          </p:cNvPr>
          <p:cNvSpPr txBox="1"/>
          <p:nvPr/>
        </p:nvSpPr>
        <p:spPr bwMode="gray">
          <a:xfrm>
            <a:off x="5115973" y="1612959"/>
            <a:ext cx="1983876" cy="418961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</a:pPr>
            <a:r>
              <a:rPr lang="en-US" sz="1100" b="1" dirty="0">
                <a:solidFill>
                  <a:srgbClr val="003FE2"/>
                </a:solidFill>
                <a:latin typeface="Pfizer Diatype Office" panose="020B0504040202060203" pitchFamily="34" charset="0"/>
              </a:rPr>
              <a:t>TRI-DOC – Flex Cart</a:t>
            </a:r>
          </a:p>
          <a:p>
            <a:pPr algn="ctr">
              <a:lnSpc>
                <a:spcPct val="70000"/>
              </a:lnSpc>
              <a:spcBef>
                <a:spcPts val="600"/>
              </a:spcBef>
            </a:pPr>
            <a:r>
              <a:rPr lang="en-US" sz="1100" b="1" dirty="0">
                <a:solidFill>
                  <a:srgbClr val="003FE2"/>
                </a:solidFill>
                <a:latin typeface="Pfizer Diatype Office" panose="020B0504040202060203" pitchFamily="34" charset="0"/>
              </a:rPr>
              <a:t>(Plate Reformat, Biochemical)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E06EE3-D982-4D61-5870-D00CB4214AFA}"/>
              </a:ext>
            </a:extLst>
          </p:cNvPr>
          <p:cNvSpPr txBox="1"/>
          <p:nvPr/>
        </p:nvSpPr>
        <p:spPr bwMode="gray">
          <a:xfrm>
            <a:off x="7424078" y="1612959"/>
            <a:ext cx="1725792" cy="418961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</a:pPr>
            <a:r>
              <a:rPr lang="en-US" sz="1100" b="1" dirty="0">
                <a:solidFill>
                  <a:srgbClr val="003FE2"/>
                </a:solidFill>
                <a:latin typeface="Pfizer Diatype Office" panose="020B0504040202060203" pitchFamily="34" charset="0"/>
              </a:rPr>
              <a:t>Z-Cell HTS System</a:t>
            </a:r>
          </a:p>
          <a:p>
            <a:pPr algn="ctr">
              <a:lnSpc>
                <a:spcPct val="70000"/>
              </a:lnSpc>
              <a:spcBef>
                <a:spcPts val="600"/>
              </a:spcBef>
            </a:pPr>
            <a:r>
              <a:rPr lang="en-US" sz="1100" b="1" dirty="0">
                <a:solidFill>
                  <a:srgbClr val="003FE2"/>
                </a:solidFill>
                <a:latin typeface="Pfizer Diatype Office" panose="020B0504040202060203" pitchFamily="34" charset="0"/>
              </a:rPr>
              <a:t>(Biochemical, Cell-Based)</a:t>
            </a:r>
          </a:p>
        </p:txBody>
      </p:sp>
    </p:spTree>
    <p:extLst>
      <p:ext uri="{BB962C8B-B14F-4D97-AF65-F5344CB8AC3E}">
        <p14:creationId xmlns:p14="http://schemas.microsoft.com/office/powerpoint/2010/main" val="137961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E67DD-FAF6-F2F8-E9AD-1BEB8137B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B71DD55-3951-611F-E3D3-0E55F232B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92" y="1007322"/>
            <a:ext cx="8469825" cy="4999195"/>
          </a:xfrm>
          <a:prstGeom prst="rect">
            <a:avLst/>
          </a:prstGeom>
        </p:spPr>
      </p:pic>
      <p:sp>
        <p:nvSpPr>
          <p:cNvPr id="3" name="Title 17">
            <a:extLst>
              <a:ext uri="{FF2B5EF4-FFF2-40B4-BE49-F238E27FC236}">
                <a16:creationId xmlns:a16="http://schemas.microsoft.com/office/drawing/2014/main" id="{A89E626C-EE55-56F0-25CB-9A4663843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353" y="115357"/>
            <a:ext cx="10598149" cy="430887"/>
          </a:xfrm>
        </p:spPr>
        <p:txBody>
          <a:bodyPr/>
          <a:lstStyle/>
          <a:p>
            <a:r>
              <a:rPr lang="en-US" sz="3200" b="1" dirty="0">
                <a:solidFill>
                  <a:srgbClr val="003FE2"/>
                </a:solidFill>
                <a:latin typeface="Pfizer Tomorrow" panose="02010503040201060303" pitchFamily="50" charset="0"/>
              </a:rPr>
              <a:t>Z-Cell HTS Screening System: Flexibility</a:t>
            </a:r>
            <a:endParaRPr lang="en-GB" sz="3200" b="1" dirty="0">
              <a:solidFill>
                <a:srgbClr val="003FE2"/>
              </a:solidFill>
              <a:latin typeface="Pfizer Tomorrow" panose="02010503040201060303" pitchFamily="5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DAAB51-BAA1-601C-F241-2F594EFA0471}"/>
              </a:ext>
            </a:extLst>
          </p:cNvPr>
          <p:cNvGrpSpPr/>
          <p:nvPr/>
        </p:nvGrpSpPr>
        <p:grpSpPr>
          <a:xfrm>
            <a:off x="9397085" y="418477"/>
            <a:ext cx="2354899" cy="2006362"/>
            <a:chOff x="340479" y="1061185"/>
            <a:chExt cx="3866532" cy="31541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AC1023-EEC5-E18B-68DB-8E9E8C1CD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479" y="1061185"/>
              <a:ext cx="3866532" cy="31541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9B0CFE-8830-6636-5FFC-032958421713}"/>
                </a:ext>
              </a:extLst>
            </p:cNvPr>
            <p:cNvSpPr/>
            <p:nvPr/>
          </p:nvSpPr>
          <p:spPr bwMode="gray">
            <a:xfrm>
              <a:off x="3538937" y="1061185"/>
              <a:ext cx="668074" cy="118642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5" rIns="91429" bIns="4571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Aft>
                  <a:spcPct val="0"/>
                </a:spcAft>
                <a:buClr>
                  <a:schemeClr val="accent2"/>
                </a:buClr>
                <a:buSzPct val="90000"/>
              </a:pPr>
              <a:endParaRPr lang="en-US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94535D-3678-06E1-107F-4FCEAE94692E}"/>
              </a:ext>
            </a:extLst>
          </p:cNvPr>
          <p:cNvCxnSpPr>
            <a:cxnSpLocks/>
          </p:cNvCxnSpPr>
          <p:nvPr/>
        </p:nvCxnSpPr>
        <p:spPr bwMode="gray">
          <a:xfrm>
            <a:off x="8669921" y="2820672"/>
            <a:ext cx="950210" cy="491152"/>
          </a:xfrm>
          <a:prstGeom prst="straightConnector1">
            <a:avLst/>
          </a:prstGeom>
          <a:noFill/>
          <a:ln w="12700" cap="rnd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FC98504-D507-D947-0B59-2DCDB21BBCB9}"/>
              </a:ext>
            </a:extLst>
          </p:cNvPr>
          <p:cNvSpPr txBox="1"/>
          <p:nvPr/>
        </p:nvSpPr>
        <p:spPr bwMode="gray">
          <a:xfrm>
            <a:off x="9776369" y="5302293"/>
            <a:ext cx="1643399" cy="523220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HEPA Enclosure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Pfizer Diatype Office" panose="020B0504040202060203" pitchFamily="34" charset="0"/>
              </a:rPr>
              <a:t>Cell-based work</a:t>
            </a:r>
          </a:p>
        </p:txBody>
      </p:sp>
      <p:pic>
        <p:nvPicPr>
          <p:cNvPr id="24" name="Picture 23" descr="A drawing of a machine&#10;&#10;Description automatically generated">
            <a:extLst>
              <a:ext uri="{FF2B5EF4-FFF2-40B4-BE49-F238E27FC236}">
                <a16:creationId xmlns:a16="http://schemas.microsoft.com/office/drawing/2014/main" id="{2FF866E9-6AE2-4E98-546A-4EA32D82F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961" y="2980515"/>
            <a:ext cx="1261718" cy="22051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8FEF41F-0466-3146-AA1C-BE964145A562}"/>
              </a:ext>
            </a:extLst>
          </p:cNvPr>
          <p:cNvSpPr txBox="1"/>
          <p:nvPr/>
        </p:nvSpPr>
        <p:spPr bwMode="gray">
          <a:xfrm>
            <a:off x="9625460" y="132542"/>
            <a:ext cx="1898148" cy="338554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Dock Configuration</a:t>
            </a:r>
            <a:endParaRPr lang="en-US" sz="1600" dirty="0">
              <a:latin typeface="Pfizer Diatype Office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3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38ABB9-1ADB-EAB7-60E7-6B81BBD5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742" y="840396"/>
            <a:ext cx="2776260" cy="18410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B8F665-4CEC-4659-F683-F71D09E21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53" y="840230"/>
            <a:ext cx="6120407" cy="5459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8B88FE-64A3-09AA-BE33-71F13415A23B}"/>
              </a:ext>
            </a:extLst>
          </p:cNvPr>
          <p:cNvSpPr txBox="1"/>
          <p:nvPr/>
        </p:nvSpPr>
        <p:spPr bwMode="gray">
          <a:xfrm>
            <a:off x="1256972" y="127631"/>
            <a:ext cx="6094413" cy="36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99" dirty="0">
                <a:solidFill>
                  <a:srgbClr val="000000"/>
                </a:solidFill>
                <a:latin typeface="Pfizer Tomorrow" panose="02010503040201060303" pitchFamily="50" charset="0"/>
              </a:rPr>
              <a:t> </a:t>
            </a:r>
            <a:endParaRPr lang="en-US" sz="1799" dirty="0">
              <a:latin typeface="Pfizer Tomorrow" panose="02010503040201060303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7F218-0AC8-8E47-A668-67257E3E786A}"/>
              </a:ext>
            </a:extLst>
          </p:cNvPr>
          <p:cNvSpPr txBox="1"/>
          <p:nvPr/>
        </p:nvSpPr>
        <p:spPr bwMode="gray">
          <a:xfrm>
            <a:off x="1105355" y="127631"/>
            <a:ext cx="8008387" cy="466257"/>
          </a:xfrm>
          <a:prstGeom prst="rect">
            <a:avLst/>
          </a:prstGeom>
        </p:spPr>
        <p:txBody>
          <a:bodyPr wrap="none" lIns="45708" tIns="45708" rIns="45708" bIns="45708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700" b="1" dirty="0">
                <a:solidFill>
                  <a:srgbClr val="003FE2"/>
                </a:solidFill>
                <a:latin typeface="Pfizer Tomorrow" panose="02010503040201060303" pitchFamily="50" charset="0"/>
              </a:rPr>
              <a:t>TRI-DOC – Assay Plate Reformat/Biochemical HTS​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35C750-82E1-B27B-E992-FBCE0F080554}"/>
              </a:ext>
            </a:extLst>
          </p:cNvPr>
          <p:cNvSpPr txBox="1"/>
          <p:nvPr/>
        </p:nvSpPr>
        <p:spPr bwMode="gray">
          <a:xfrm>
            <a:off x="6191660" y="834027"/>
            <a:ext cx="1442383" cy="338554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Echo Flex Cart</a:t>
            </a:r>
            <a:endParaRPr lang="en-US" sz="1600" dirty="0">
              <a:latin typeface="Pfizer Diatype Office" panose="020B050404020206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3DF6BF-3D19-049B-995D-8C7DEF4B65EE}"/>
              </a:ext>
            </a:extLst>
          </p:cNvPr>
          <p:cNvSpPr txBox="1"/>
          <p:nvPr/>
        </p:nvSpPr>
        <p:spPr bwMode="gray">
          <a:xfrm>
            <a:off x="973736" y="774449"/>
            <a:ext cx="1988750" cy="584775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EnVision Nexus Cart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Pfizer Diatype Office" panose="020B0504040202060203" pitchFamily="34" charset="0"/>
              </a:rPr>
              <a:t>Tempest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AB6898-80FC-8018-C93F-DE45DE613B65}"/>
              </a:ext>
            </a:extLst>
          </p:cNvPr>
          <p:cNvSpPr txBox="1"/>
          <p:nvPr/>
        </p:nvSpPr>
        <p:spPr bwMode="gray">
          <a:xfrm>
            <a:off x="-1280" y="5584944"/>
            <a:ext cx="2214499" cy="584775"/>
          </a:xfrm>
          <a:prstGeom prst="rect">
            <a:avLst/>
          </a:prstGeom>
        </p:spPr>
        <p:txBody>
          <a:bodyPr wrap="square" lIns="45720" tIns="45720" rIns="45720" bIns="45720" rtlCol="0">
            <a:spAutoFit/>
          </a:bodyPr>
          <a:lstStyle/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HighRes Prime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Pfizer Diatype Office" panose="020B0504040202060203" pitchFamily="34" charset="0"/>
              </a:rPr>
              <a:t>Gantry (Storage)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7D6D29-A65B-EF79-6E99-43B951F3C2C1}"/>
              </a:ext>
            </a:extLst>
          </p:cNvPr>
          <p:cNvSpPr txBox="1"/>
          <p:nvPr/>
        </p:nvSpPr>
        <p:spPr bwMode="gray">
          <a:xfrm>
            <a:off x="7131549" y="4416733"/>
            <a:ext cx="2034376" cy="914400"/>
          </a:xfrm>
          <a:prstGeom prst="rect">
            <a:avLst/>
          </a:prstGeom>
        </p:spPr>
        <p:txBody>
          <a:bodyPr wrap="none" lIns="45720" tIns="45720" rIns="45720" bIns="45720" rtlCol="0">
            <a:noAutofit/>
          </a:bodyPr>
          <a:lstStyle/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CERTUS Flex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09D4D-5E45-D012-06FF-1AA7AE74EFE4}"/>
              </a:ext>
            </a:extLst>
          </p:cNvPr>
          <p:cNvSpPr txBox="1"/>
          <p:nvPr/>
        </p:nvSpPr>
        <p:spPr bwMode="gray">
          <a:xfrm>
            <a:off x="5414203" y="5825565"/>
            <a:ext cx="1040478" cy="338554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PicoServe</a:t>
            </a:r>
            <a:endParaRPr lang="en-US" sz="1600" dirty="0">
              <a:latin typeface="Pfizer Diatype Office" panose="020B0504040202060203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D72B1D8-8619-2729-197D-0AB078BD6D58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6352319" y="3558971"/>
            <a:ext cx="848064" cy="899707"/>
          </a:xfrm>
          <a:prstGeom prst="straightConnector1">
            <a:avLst/>
          </a:prstGeom>
          <a:noFill/>
          <a:ln w="12700" cap="rnd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0E6E69-B3E0-D888-933E-1BF2574194E5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5492649" y="3771714"/>
            <a:ext cx="431262" cy="2001391"/>
          </a:xfrm>
          <a:prstGeom prst="straightConnector1">
            <a:avLst/>
          </a:prstGeom>
          <a:noFill/>
          <a:ln w="12700" cap="rnd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E9D0956-25DC-366E-4732-CF92A6BD34CA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5832554" y="4642837"/>
            <a:ext cx="1198760" cy="507014"/>
          </a:xfrm>
          <a:prstGeom prst="straightConnector1">
            <a:avLst/>
          </a:prstGeom>
          <a:noFill/>
          <a:ln w="12700" cap="rnd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82269CB-3F44-B631-C78A-C043E170846E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5989089" y="4135772"/>
            <a:ext cx="1042225" cy="985813"/>
          </a:xfrm>
          <a:prstGeom prst="straightConnector1">
            <a:avLst/>
          </a:prstGeom>
          <a:noFill/>
          <a:ln w="12700" cap="rnd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01C49A2-E995-7F19-3A72-CAD12B0EDA9D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6366145" y="4068661"/>
            <a:ext cx="700739" cy="1081190"/>
          </a:xfrm>
          <a:prstGeom prst="straightConnector1">
            <a:avLst/>
          </a:prstGeom>
          <a:noFill/>
          <a:ln w="12700" cap="rnd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/>
            <a:tailEnd type="triangle"/>
          </a:ln>
          <a:effectLst/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38D9156-69E1-CD3B-C195-39EB189F6FB5}"/>
              </a:ext>
            </a:extLst>
          </p:cNvPr>
          <p:cNvSpPr txBox="1"/>
          <p:nvPr/>
        </p:nvSpPr>
        <p:spPr bwMode="gray">
          <a:xfrm>
            <a:off x="9773174" y="3137483"/>
            <a:ext cx="914400" cy="914400"/>
          </a:xfrm>
          <a:prstGeom prst="rect">
            <a:avLst/>
          </a:prstGeom>
        </p:spPr>
        <p:txBody>
          <a:bodyPr wrap="none" lIns="45720" tIns="45720" rIns="45720" bIns="45720" rtlCol="0">
            <a:noAutofit/>
          </a:bodyPr>
          <a:lstStyle/>
          <a:p>
            <a:pPr marL="171450" indent="-17145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B5BF598-A56C-63F0-789D-24C34A6DA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355" y="3394704"/>
            <a:ext cx="2727908" cy="321124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A9EE4D1-C66A-6FFB-525A-3E3E906330A7}"/>
              </a:ext>
            </a:extLst>
          </p:cNvPr>
          <p:cNvSpPr txBox="1"/>
          <p:nvPr/>
        </p:nvSpPr>
        <p:spPr bwMode="gray">
          <a:xfrm>
            <a:off x="9390367" y="487860"/>
            <a:ext cx="1898148" cy="338554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Dock Configuration</a:t>
            </a:r>
            <a:endParaRPr lang="en-US" sz="1600" dirty="0">
              <a:latin typeface="Pfizer Diatype Office" panose="020B050404020206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8DB928-9C39-CA5F-BED7-BE6CDECB8293}"/>
              </a:ext>
            </a:extLst>
          </p:cNvPr>
          <p:cNvSpPr txBox="1"/>
          <p:nvPr/>
        </p:nvSpPr>
        <p:spPr bwMode="gray">
          <a:xfrm>
            <a:off x="9126457" y="3207192"/>
            <a:ext cx="2610266" cy="338554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Flex Cart – Reach Envelope</a:t>
            </a:r>
            <a:endParaRPr lang="en-US" sz="1600" dirty="0">
              <a:latin typeface="Pfizer Diatype Office" panose="020B050404020206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2DD499-E2AD-4531-B074-257D7FDC6CF0}"/>
              </a:ext>
            </a:extLst>
          </p:cNvPr>
          <p:cNvSpPr txBox="1"/>
          <p:nvPr/>
        </p:nvSpPr>
        <p:spPr bwMode="gray">
          <a:xfrm>
            <a:off x="6716514" y="5189676"/>
            <a:ext cx="1957780" cy="830997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Microspin</a:t>
            </a:r>
          </a:p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XPeel</a:t>
            </a:r>
          </a:p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Plateloc (gas-purge)</a:t>
            </a:r>
            <a:endParaRPr lang="en-US" sz="1600" dirty="0">
              <a:latin typeface="Pfizer Diatype Office" panose="020B050404020206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ABD874-FE6F-46BA-7B1D-65DC7B6466BD}"/>
              </a:ext>
            </a:extLst>
          </p:cNvPr>
          <p:cNvSpPr txBox="1"/>
          <p:nvPr/>
        </p:nvSpPr>
        <p:spPr bwMode="gray">
          <a:xfrm>
            <a:off x="10878770" y="4899699"/>
            <a:ext cx="1286571" cy="523220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400" dirty="0">
                <a:latin typeface="Pfizer Diatype Office" panose="020B0504040202060203" pitchFamily="34" charset="0"/>
              </a:rPr>
              <a:t>Configuration</a:t>
            </a:r>
          </a:p>
          <a:p>
            <a:pPr algn="l"/>
            <a:r>
              <a:rPr lang="en-US" sz="1400" dirty="0">
                <a:latin typeface="Pfizer Diatype Office" panose="020B0504040202060203" pitchFamily="34" charset="0"/>
              </a:rPr>
              <a:t>Limits (Dock 2)</a:t>
            </a:r>
          </a:p>
        </p:txBody>
      </p:sp>
    </p:spTree>
    <p:extLst>
      <p:ext uri="{BB962C8B-B14F-4D97-AF65-F5344CB8AC3E}">
        <p14:creationId xmlns:p14="http://schemas.microsoft.com/office/powerpoint/2010/main" val="3247201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B54BA-F45E-7C3C-5BB9-86C77276C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C3A5CBB-F475-570C-5E1B-7DE6C980F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7666"/>
            <a:ext cx="8281281" cy="5068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CBEA2-B650-503F-1597-48C24E964674}"/>
              </a:ext>
            </a:extLst>
          </p:cNvPr>
          <p:cNvSpPr txBox="1"/>
          <p:nvPr/>
        </p:nvSpPr>
        <p:spPr bwMode="gray">
          <a:xfrm>
            <a:off x="1256972" y="127631"/>
            <a:ext cx="6094413" cy="36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99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799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6000C-A181-476E-5C2D-E71C78A20531}"/>
              </a:ext>
            </a:extLst>
          </p:cNvPr>
          <p:cNvSpPr txBox="1"/>
          <p:nvPr/>
        </p:nvSpPr>
        <p:spPr bwMode="gray">
          <a:xfrm>
            <a:off x="1105355" y="127631"/>
            <a:ext cx="6211228" cy="535507"/>
          </a:xfrm>
          <a:prstGeom prst="rect">
            <a:avLst/>
          </a:prstGeom>
        </p:spPr>
        <p:txBody>
          <a:bodyPr wrap="none" lIns="45708" tIns="45708" rIns="45708" bIns="45708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b="1" dirty="0">
                <a:solidFill>
                  <a:srgbClr val="003FE2"/>
                </a:solidFill>
                <a:latin typeface="Pfizer Tomorrow" panose="02010503040201060303" pitchFamily="50" charset="0"/>
              </a:rPr>
              <a:t>A-Cell Rail (Imaging) HTS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70F89-4069-30F5-B688-2136126CA1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966"/>
          <a:stretch>
            <a:fillRect/>
          </a:stretch>
        </p:blipFill>
        <p:spPr>
          <a:xfrm>
            <a:off x="9085278" y="496867"/>
            <a:ext cx="2700222" cy="193051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9990CEB-C42E-C0C8-BC19-1BBD7BEF4813}"/>
              </a:ext>
            </a:extLst>
          </p:cNvPr>
          <p:cNvSpPr txBox="1"/>
          <p:nvPr/>
        </p:nvSpPr>
        <p:spPr bwMode="gray">
          <a:xfrm>
            <a:off x="9379117" y="110940"/>
            <a:ext cx="1898148" cy="338554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600" b="1" dirty="0">
                <a:latin typeface="Pfizer Diatype Office" panose="020B0504040202060203" pitchFamily="34" charset="0"/>
              </a:rPr>
              <a:t>Dock Configuration</a:t>
            </a:r>
            <a:endParaRPr lang="en-US" sz="1600" dirty="0">
              <a:latin typeface="Pfizer Diatype Office" panose="020B050404020206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D8633-7698-1EC7-F072-D45357066EC0}"/>
              </a:ext>
            </a:extLst>
          </p:cNvPr>
          <p:cNvSpPr txBox="1"/>
          <p:nvPr/>
        </p:nvSpPr>
        <p:spPr bwMode="gray">
          <a:xfrm>
            <a:off x="6875255" y="5710284"/>
            <a:ext cx="1997598" cy="523220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400" b="1" dirty="0">
                <a:latin typeface="Pfizer Diatype Office" panose="020B0504040202060203" pitchFamily="34" charset="0"/>
              </a:rPr>
              <a:t>HEPA Enclosure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Pfizer Diatype Office" panose="020B0504040202060203" pitchFamily="34" charset="0"/>
              </a:rPr>
              <a:t>Formulatrix Tempest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5A35CF-64AE-8252-CC50-8D09F21074F4}"/>
              </a:ext>
            </a:extLst>
          </p:cNvPr>
          <p:cNvSpPr txBox="1"/>
          <p:nvPr/>
        </p:nvSpPr>
        <p:spPr bwMode="gray">
          <a:xfrm>
            <a:off x="5018069" y="1077666"/>
            <a:ext cx="2887009" cy="307777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400" b="1" dirty="0">
                <a:latin typeface="Pfizer Diatype Office" panose="020B0504040202060203" pitchFamily="34" charset="0"/>
              </a:rPr>
              <a:t>Chemical Exhaust (PFA) Enclosure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300A99B-4516-82F2-22BA-46B68D2B4C80}"/>
              </a:ext>
            </a:extLst>
          </p:cNvPr>
          <p:cNvCxnSpPr/>
          <p:nvPr/>
        </p:nvCxnSpPr>
        <p:spPr bwMode="gray">
          <a:xfrm flipV="1">
            <a:off x="5318620" y="1385443"/>
            <a:ext cx="0" cy="639483"/>
          </a:xfrm>
          <a:prstGeom prst="straightConnector1">
            <a:avLst/>
          </a:prstGeom>
          <a:noFill/>
          <a:ln w="12700" cap="rnd">
            <a:solidFill>
              <a:srgbClr val="003FE2"/>
            </a:solidFill>
            <a:prstDash val="solid"/>
            <a:round/>
            <a:headEnd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83C38E-772F-741D-4D0C-7A507D492221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6333688" y="4513277"/>
            <a:ext cx="541567" cy="1197007"/>
          </a:xfrm>
          <a:prstGeom prst="straightConnector1">
            <a:avLst/>
          </a:prstGeom>
          <a:noFill/>
          <a:ln w="12700" cap="rnd">
            <a:solidFill>
              <a:srgbClr val="003FE2"/>
            </a:solidFill>
            <a:prstDash val="solid"/>
            <a:round/>
            <a:headEnd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8488616-71E2-6EED-D01B-48FF95BACDE5}"/>
              </a:ext>
            </a:extLst>
          </p:cNvPr>
          <p:cNvSpPr txBox="1"/>
          <p:nvPr/>
        </p:nvSpPr>
        <p:spPr bwMode="gray">
          <a:xfrm>
            <a:off x="5387182" y="1308237"/>
            <a:ext cx="1525418" cy="307777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Pfizer Diatype Office" panose="020B0504040202060203" pitchFamily="34" charset="0"/>
              </a:rPr>
              <a:t>EL406 washer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1CFC27-1D21-F454-F314-EA71951D1E8D}"/>
              </a:ext>
            </a:extLst>
          </p:cNvPr>
          <p:cNvSpPr txBox="1"/>
          <p:nvPr/>
        </p:nvSpPr>
        <p:spPr bwMode="gray">
          <a:xfrm>
            <a:off x="7782665" y="2746574"/>
            <a:ext cx="3006592" cy="523220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400" b="1" dirty="0">
                <a:latin typeface="Pfizer Diatype Office" panose="020B0504040202060203" pitchFamily="34" charset="0"/>
              </a:rPr>
              <a:t>Dockable Positions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Pfizer Diatype Office" panose="020B0504040202060203" pitchFamily="34" charset="0"/>
              </a:rPr>
              <a:t>Phenix Imagers or as appreciate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5C405C-B727-9654-643E-C18E1A6F0D32}"/>
              </a:ext>
            </a:extLst>
          </p:cNvPr>
          <p:cNvSpPr txBox="1"/>
          <p:nvPr/>
        </p:nvSpPr>
        <p:spPr bwMode="gray">
          <a:xfrm>
            <a:off x="8446794" y="3705209"/>
            <a:ext cx="1217641" cy="954107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400" b="1" dirty="0">
                <a:latin typeface="Pfizer Diatype Office" panose="020B0504040202060203" pitchFamily="34" charset="0"/>
              </a:rPr>
              <a:t>Fixed Table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Pfizer Diatype Office" panose="020B0504040202060203" pitchFamily="34" charset="0"/>
              </a:rPr>
              <a:t>AmbiStore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Pfizer Diatype Office" panose="020B0504040202060203" pitchFamily="34" charset="0"/>
              </a:rPr>
              <a:t>XPeel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Pfizer Diatype Office" panose="020B0504040202060203" pitchFamily="34" charset="0"/>
              </a:rPr>
              <a:t>Plateloc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3C193C-5E6D-5461-C1D9-7CD5FDD4DBC8}"/>
              </a:ext>
            </a:extLst>
          </p:cNvPr>
          <p:cNvSpPr txBox="1"/>
          <p:nvPr/>
        </p:nvSpPr>
        <p:spPr bwMode="gray">
          <a:xfrm>
            <a:off x="970804" y="5971894"/>
            <a:ext cx="2799805" cy="523220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400" b="1" dirty="0">
                <a:latin typeface="Pfizer Diatype Office" panose="020B0504040202060203" pitchFamily="34" charset="0"/>
              </a:rPr>
              <a:t>Liconic Automated Incubators (2)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Pfizer Diatype Office" panose="020B0504040202060203" pitchFamily="34" charset="0"/>
              </a:rPr>
              <a:t>Heating/cooling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595500-DB0B-5B74-A27E-8E2DBC18BFC4}"/>
              </a:ext>
            </a:extLst>
          </p:cNvPr>
          <p:cNvSpPr txBox="1"/>
          <p:nvPr/>
        </p:nvSpPr>
        <p:spPr bwMode="gray">
          <a:xfrm>
            <a:off x="32043" y="763011"/>
            <a:ext cx="1526317" cy="954107"/>
          </a:xfrm>
          <a:prstGeom prst="rect">
            <a:avLst/>
          </a:prstGeom>
        </p:spPr>
        <p:txBody>
          <a:bodyPr wrap="square" lIns="45720" tIns="45720" rIns="45720" bIns="45720" rtlCol="0">
            <a:spAutoFit/>
          </a:bodyPr>
          <a:lstStyle/>
          <a:p>
            <a:pPr algn="l"/>
            <a:r>
              <a:rPr lang="en-US" sz="1400" b="1" dirty="0">
                <a:latin typeface="Pfizer Diatype Office" panose="020B0504040202060203" pitchFamily="34" charset="0"/>
              </a:rPr>
              <a:t>Fixed Table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Pfizer Diatype Office" panose="020B0504040202060203" pitchFamily="34" charset="0"/>
              </a:rPr>
              <a:t>Echo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Pfizer Diatype Office" panose="020B0504040202060203" pitchFamily="34" charset="0"/>
              </a:rPr>
              <a:t>Mutidrop Combi (2)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894A28-7602-D485-A337-7D23752F1F23}"/>
              </a:ext>
            </a:extLst>
          </p:cNvPr>
          <p:cNvSpPr txBox="1"/>
          <p:nvPr/>
        </p:nvSpPr>
        <p:spPr bwMode="gray">
          <a:xfrm>
            <a:off x="2139671" y="633378"/>
            <a:ext cx="1482457" cy="307777"/>
          </a:xfrm>
          <a:prstGeom prst="rect">
            <a:avLst/>
          </a:prstGeom>
        </p:spPr>
        <p:txBody>
          <a:bodyPr wrap="none" lIns="45720" tIns="45720" rIns="45720" bIns="45720" rtlCol="0">
            <a:spAutoFit/>
          </a:bodyPr>
          <a:lstStyle/>
          <a:p>
            <a:pPr algn="l"/>
            <a:r>
              <a:rPr lang="en-US" sz="1400" b="1" dirty="0">
                <a:latin typeface="Pfizer Diatype Office" panose="020B0504040202060203" pitchFamily="34" charset="0"/>
              </a:rPr>
              <a:t>A-Cell Rail (1.5M)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F69CD5C-9635-DBF2-1C84-239292BF8F8E}"/>
              </a:ext>
            </a:extLst>
          </p:cNvPr>
          <p:cNvCxnSpPr>
            <a:cxnSpLocks/>
          </p:cNvCxnSpPr>
          <p:nvPr/>
        </p:nvCxnSpPr>
        <p:spPr bwMode="gray">
          <a:xfrm>
            <a:off x="2646150" y="989852"/>
            <a:ext cx="439348" cy="1035074"/>
          </a:xfrm>
          <a:prstGeom prst="straightConnector1">
            <a:avLst/>
          </a:prstGeom>
          <a:noFill/>
          <a:ln w="12700" cap="rnd">
            <a:solidFill>
              <a:srgbClr val="003FE2"/>
            </a:solidFill>
            <a:prstDash val="solid"/>
            <a:round/>
            <a:headEnd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82095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B2223-9F8F-61BD-9BF2-EAEEF88D3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5C72-398F-F318-B102-E132407C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98" y="155706"/>
            <a:ext cx="10418002" cy="850392"/>
          </a:xfrm>
        </p:spPr>
        <p:txBody>
          <a:bodyPr/>
          <a:lstStyle/>
          <a:p>
            <a:r>
              <a:rPr lang="en-US" sz="3200" b="1" dirty="0">
                <a:solidFill>
                  <a:srgbClr val="003FE2"/>
                </a:solidFill>
                <a:latin typeface="Pfizer Tomorrow" panose="02010503040201060303" pitchFamily="50" charset="0"/>
              </a:rPr>
              <a:t>3 System Build – Lessons Learned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035E4D-6AD0-8053-1008-B451393B3C7C}"/>
              </a:ext>
            </a:extLst>
          </p:cNvPr>
          <p:cNvSpPr txBox="1"/>
          <p:nvPr/>
        </p:nvSpPr>
        <p:spPr bwMode="gray">
          <a:xfrm>
            <a:off x="1818000" y="1555200"/>
            <a:ext cx="914400" cy="914400"/>
          </a:xfrm>
          <a:prstGeom prst="rect">
            <a:avLst/>
          </a:prstGeom>
        </p:spPr>
        <p:txBody>
          <a:bodyPr wrap="none" lIns="45720" tIns="45720" rIns="45720" bIns="45720" rtlCol="0">
            <a:noAutofit/>
          </a:bodyPr>
          <a:lstStyle/>
          <a:p>
            <a:pPr marL="171450" indent="-17145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D3DFD6-CFAD-D317-7B8B-BB51792CF7FE}"/>
              </a:ext>
            </a:extLst>
          </p:cNvPr>
          <p:cNvSpPr txBox="1">
            <a:spLocks/>
          </p:cNvSpPr>
          <p:nvPr/>
        </p:nvSpPr>
        <p:spPr bwMode="gray">
          <a:xfrm>
            <a:off x="620257" y="618291"/>
            <a:ext cx="10956549" cy="5886227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i="1" dirty="0">
                <a:latin typeface="Pfizer Diatype Office" panose="020B0504040202060203" pitchFamily="34" charset="0"/>
              </a:rPr>
              <a:t>DO NOT under-estimate the time commitment – facilities, architects, HTS vendors.</a:t>
            </a:r>
          </a:p>
          <a:p>
            <a:pPr marL="796925" lvl="1" indent="-339725">
              <a:buFont typeface="Wingdings" panose="05000000000000000000" pitchFamily="2" charset="2"/>
              <a:buChar char="§"/>
            </a:pPr>
            <a:r>
              <a:rPr lang="en-US" sz="1600" i="1" dirty="0">
                <a:latin typeface="Pfizer Diatype Office" panose="020B0504040202060203" pitchFamily="34" charset="0"/>
              </a:rPr>
              <a:t>Weight, height, future expansion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800" i="1" dirty="0">
              <a:latin typeface="Pfizer Diatype Office" panose="020B050404020206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i="1" dirty="0">
                <a:latin typeface="Pfizer Diatype Office" panose="020B0504040202060203" pitchFamily="34" charset="0"/>
              </a:rPr>
              <a:t>Engagement with EHS early and often.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i="1" dirty="0">
                <a:latin typeface="Pfizer Diatype Office" panose="020B0504040202060203" pitchFamily="34" charset="0"/>
              </a:rPr>
              <a:t>System requirements  (HEPA enclosures, chemical exhaust).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i="1" dirty="0">
                <a:latin typeface="Pfizer Diatype Office" panose="020B0504040202060203" pitchFamily="34" charset="0"/>
              </a:rPr>
              <a:t>Safety/Risk Assessments. </a:t>
            </a:r>
            <a:endParaRPr lang="en-US" sz="1800" i="1" dirty="0">
              <a:latin typeface="Pfizer Diatype Office" panose="020B050404020206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800" i="1" dirty="0">
              <a:latin typeface="Pfizer Diatype Office" panose="020B050404020206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i="1" dirty="0">
                <a:latin typeface="Pfizer Diatype Office" panose="020B0504040202060203" pitchFamily="34" charset="0"/>
              </a:rPr>
              <a:t>FAT/SAT protocol design – this will make or break when production starts.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i="1" dirty="0">
                <a:latin typeface="Pfizer Diatype Office" panose="020B0504040202060203" pitchFamily="34" charset="0"/>
              </a:rPr>
              <a:t>Work with HighRes on protocol design, labware, etc.</a:t>
            </a:r>
          </a:p>
          <a:p>
            <a:endParaRPr lang="en-US" sz="1800" i="1" dirty="0">
              <a:latin typeface="Pfizer Diatype Office" panose="020B050404020206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i="1" dirty="0">
                <a:latin typeface="Pfizer Diatype Office" panose="020B0504040202060203" pitchFamily="34" charset="0"/>
              </a:rPr>
              <a:t>Integration of older existing equipment with new systems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800" i="1" dirty="0">
              <a:latin typeface="Pfizer Diatype Office" panose="020B050404020206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i="1" dirty="0">
                <a:latin typeface="Pfizer Diatype Office" panose="020B0504040202060203" pitchFamily="34" charset="0"/>
              </a:rPr>
              <a:t>Camera equipment needs, remote connections (RDC, Net Support).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i="1" dirty="0">
                <a:latin typeface="Pfizer Diatype Office" panose="020B0504040202060203" pitchFamily="34" charset="0"/>
              </a:rPr>
              <a:t>After hrs monitoring, error recovery.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i="1" dirty="0">
                <a:latin typeface="Pfizer Diatype Office" panose="020B0504040202060203" pitchFamily="34" charset="0"/>
              </a:rPr>
              <a:t>Data/cloud integration (network and workflows).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800" i="1" dirty="0">
              <a:latin typeface="Pfizer Diatype Office" panose="020B050404020206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i="1" dirty="0">
                <a:latin typeface="Pfizer Diatype Office" panose="020B0504040202060203" pitchFamily="34" charset="0"/>
              </a:rPr>
              <a:t>HighRes cart – parking locations.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i="1" dirty="0">
              <a:latin typeface="Pfizer Diatype Office" panose="020B050404020206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i="1" dirty="0">
                <a:latin typeface="Pfizer Diatype Office" panose="020B0504040202060203" pitchFamily="34" charset="0"/>
              </a:rPr>
              <a:t>New workflow requirements – speak up!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i="1" dirty="0">
                <a:latin typeface="Pfizer Diatype Office" panose="020B0504040202060203" pitchFamily="34" charset="0"/>
              </a:rPr>
              <a:t>PFA venting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i="1" dirty="0">
                <a:latin typeface="Pfizer Diatype Office" panose="020B0504040202060203" pitchFamily="34" charset="0"/>
              </a:rPr>
              <a:t>Metal lids for cell-based work.</a:t>
            </a:r>
            <a:endParaRPr lang="en-US" sz="1800" dirty="0">
              <a:latin typeface="Pfizer Diatype Office" panose="020B050404020206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800" dirty="0">
              <a:latin typeface="Pfizer Diatype Office" panose="020B050404020206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i="1" dirty="0">
                <a:latin typeface="Pfizer Diatype Office" panose="020B0504040202060203" pitchFamily="34" charset="0"/>
              </a:rPr>
              <a:t>PEOPLE! It takes a village – vendors, architects, building managers, movers, floor scanners, electricians, contractors, IT/digital, EHS, the list goes on-and-on! </a:t>
            </a:r>
            <a:endParaRPr lang="en-US" sz="1800" dirty="0">
              <a:latin typeface="Pfizer Diatype Office" panose="020B0504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756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FE2021">
      <a:dk1>
        <a:srgbClr val="000000"/>
      </a:dk1>
      <a:lt1>
        <a:srgbClr val="FFFFFF"/>
      </a:lt1>
      <a:dk2>
        <a:srgbClr val="F49C34"/>
      </a:dk2>
      <a:lt2>
        <a:srgbClr val="F8DF5A"/>
      </a:lt2>
      <a:accent1>
        <a:srgbClr val="0000C9"/>
      </a:accent1>
      <a:accent2>
        <a:srgbClr val="0095FF"/>
      </a:accent2>
      <a:accent3>
        <a:srgbClr val="0DBDBA"/>
      </a:accent3>
      <a:accent4>
        <a:srgbClr val="67BB6E"/>
      </a:accent4>
      <a:accent5>
        <a:srgbClr val="9D73F7"/>
      </a:accent5>
      <a:accent6>
        <a:srgbClr val="D95776"/>
      </a:accent6>
      <a:hlink>
        <a:srgbClr val="0095FF"/>
      </a:hlink>
      <a:folHlink>
        <a:srgbClr val="A1AA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>
            <a:lumMod val="95000"/>
          </a:schemeClr>
        </a:solidFill>
        <a:ln w="2857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29" tIns="45715" rIns="91429" bIns="45715" numCol="1" rtlCol="0" anchor="ctr" anchorCtr="0" compatLnSpc="1">
        <a:prstTxWarp prst="textNoShape">
          <a:avLst/>
        </a:prstTxWarp>
        <a:noAutofit/>
      </a:bodyPr>
      <a:lstStyle>
        <a:defPPr algn="ctr" fontAlgn="base">
          <a:lnSpc>
            <a:spcPct val="90000"/>
          </a:lnSpc>
          <a:spcAft>
            <a:spcPct val="0"/>
          </a:spcAft>
          <a:buClr>
            <a:schemeClr val="accent2"/>
          </a:buClr>
          <a:buSzPct val="90000"/>
          <a:defRPr b="1" dirty="0">
            <a:solidFill>
              <a:schemeClr val="accent1"/>
            </a:solidFill>
            <a:latin typeface="+mj-lt"/>
          </a:defRPr>
        </a:defPPr>
      </a:lstStyle>
    </a:spDef>
    <a:lnDef>
      <a:spPr bwMode="gray">
        <a:noFill/>
        <a:ln w="12700" cap="rnd">
          <a:solidFill>
            <a:schemeClr val="bg1">
              <a:lumMod val="75000"/>
            </a:schemeClr>
          </a:solidFill>
          <a:prstDash val="solid"/>
          <a:round/>
          <a:headEnd/>
          <a:tailEnd/>
        </a:ln>
        <a:effectLst/>
      </a:spPr>
      <a:bodyPr/>
      <a:lstStyle/>
    </a:lnDef>
    <a:txDef>
      <a:spPr bwMode="gray"/>
      <a:bodyPr wrap="square" lIns="45720" tIns="45720" rIns="45720" bIns="45720" rtlCol="0">
        <a:noAutofit/>
      </a:bodyPr>
      <a:lstStyle>
        <a:defPPr marL="171450" indent="-171450" algn="l">
          <a:lnSpc>
            <a:spcPct val="90000"/>
          </a:lnSpc>
          <a:spcBef>
            <a:spcPts val="10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1 Pfizer_PowerPoint_Template - Discovery Sciences.potx" id="{C71E984B-4DE5-4621-823C-FADEB3E220F1}" vid="{409978E5-7759-4C67-B2FE-7F6193D444D9}"/>
    </a:ext>
  </a:extLst>
</a:theme>
</file>

<file path=ppt/theme/theme2.xml><?xml version="1.0" encoding="utf-8"?>
<a:theme xmlns:a="http://schemas.openxmlformats.org/drawingml/2006/main" name="HighRes Biosolutions Template 01">
  <a:themeElements>
    <a:clrScheme name="HighRes">
      <a:dk1>
        <a:srgbClr val="0B3158"/>
      </a:dk1>
      <a:lt1>
        <a:srgbClr val="FFFFFF"/>
      </a:lt1>
      <a:dk2>
        <a:srgbClr val="25282B"/>
      </a:dk2>
      <a:lt2>
        <a:srgbClr val="1F7FCF"/>
      </a:lt2>
      <a:accent1>
        <a:srgbClr val="0B3158"/>
      </a:accent1>
      <a:accent2>
        <a:srgbClr val="1F7FCF"/>
      </a:accent2>
      <a:accent3>
        <a:srgbClr val="28ACE2"/>
      </a:accent3>
      <a:accent4>
        <a:srgbClr val="FBBE24"/>
      </a:accent4>
      <a:accent5>
        <a:srgbClr val="FA7085"/>
      </a:accent5>
      <a:accent6>
        <a:srgbClr val="BF83FC"/>
      </a:accent6>
      <a:hlink>
        <a:srgbClr val="28ACE2"/>
      </a:hlink>
      <a:folHlink>
        <a:srgbClr val="1F7FCF"/>
      </a:folHlink>
    </a:clrScheme>
    <a:fontScheme name="Custom 12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T-DIG-000000-02 RevE (Template - PowerPoint)" id="{169D306F-B4B0-E547-B322-F1594190BF26}" vid="{9C0A337C-0562-1F45-ABD2-1160DDD5B2FC}"/>
    </a:ext>
  </a:extLst>
</a:theme>
</file>

<file path=ppt/theme/theme3.xml><?xml version="1.0" encoding="utf-8"?>
<a:theme xmlns:a="http://schemas.openxmlformats.org/drawingml/2006/main" name="Office Theme">
  <a:themeElements>
    <a:clrScheme name="PFE New Brand 2021">
      <a:dk1>
        <a:srgbClr val="000000"/>
      </a:dk1>
      <a:lt1>
        <a:srgbClr val="FFFFFF"/>
      </a:lt1>
      <a:dk2>
        <a:srgbClr val="F49C34"/>
      </a:dk2>
      <a:lt2>
        <a:srgbClr val="F8DF5A"/>
      </a:lt2>
      <a:accent1>
        <a:srgbClr val="0000C9"/>
      </a:accent1>
      <a:accent2>
        <a:srgbClr val="0095FF"/>
      </a:accent2>
      <a:accent3>
        <a:srgbClr val="0DBDBA"/>
      </a:accent3>
      <a:accent4>
        <a:srgbClr val="67BB6E"/>
      </a:accent4>
      <a:accent5>
        <a:srgbClr val="9D73F7"/>
      </a:accent5>
      <a:accent6>
        <a:srgbClr val="D95776"/>
      </a:accent6>
      <a:hlink>
        <a:srgbClr val="0095FF"/>
      </a:hlink>
      <a:folHlink>
        <a:srgbClr val="A1AA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PFE New Brand 2021">
      <a:dk1>
        <a:srgbClr val="000000"/>
      </a:dk1>
      <a:lt1>
        <a:srgbClr val="FFFFFF"/>
      </a:lt1>
      <a:dk2>
        <a:srgbClr val="F49C34"/>
      </a:dk2>
      <a:lt2>
        <a:srgbClr val="F8DF5A"/>
      </a:lt2>
      <a:accent1>
        <a:srgbClr val="0000C9"/>
      </a:accent1>
      <a:accent2>
        <a:srgbClr val="0095FF"/>
      </a:accent2>
      <a:accent3>
        <a:srgbClr val="0DBDBA"/>
      </a:accent3>
      <a:accent4>
        <a:srgbClr val="67BB6E"/>
      </a:accent4>
      <a:accent5>
        <a:srgbClr val="9D73F7"/>
      </a:accent5>
      <a:accent6>
        <a:srgbClr val="D95776"/>
      </a:accent6>
      <a:hlink>
        <a:srgbClr val="0095FF"/>
      </a:hlink>
      <a:folHlink>
        <a:srgbClr val="A1AAB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12B10776244D42A2891921C95C96AF" ma:contentTypeVersion="14" ma:contentTypeDescription="Create a new document." ma:contentTypeScope="" ma:versionID="f4fc3367b4b6fd64bc15de7d27a6e461">
  <xsd:schema xmlns:xsd="http://www.w3.org/2001/XMLSchema" xmlns:xs="http://www.w3.org/2001/XMLSchema" xmlns:p="http://schemas.microsoft.com/office/2006/metadata/properties" xmlns:ns2="1c8c6fb5-d9a1-40e8-aa39-957751529a63" xmlns:ns3="be2bcda0-9077-4196-901a-0cc8e912fe56" targetNamespace="http://schemas.microsoft.com/office/2006/metadata/properties" ma:root="true" ma:fieldsID="0e8f43c4cd91765d9714e69384fe974d" ns2:_="" ns3:_="">
    <xsd:import namespace="1c8c6fb5-d9a1-40e8-aa39-957751529a63"/>
    <xsd:import namespace="be2bcda0-9077-4196-901a-0cc8e912fe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c6fb5-d9a1-40e8-aa39-957751529a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f9dd247-5f48-452a-8dc4-ff9a39258e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2bcda0-9077-4196-901a-0cc8e912fe5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19995b6-0792-4b98-9d93-316e99f83135}" ma:internalName="TaxCatchAll" ma:showField="CatchAllData" ma:web="be2bcda0-9077-4196-901a-0cc8e912fe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e2bcda0-9077-4196-901a-0cc8e912fe56">
      <UserInfo>
        <DisplayName>Haiden, Dominique</DisplayName>
        <AccountId>1300</AccountId>
        <AccountType/>
      </UserInfo>
      <UserInfo>
        <DisplayName>CEC extended LT Members</DisplayName>
        <AccountId>44115</AccountId>
        <AccountType/>
      </UserInfo>
      <UserInfo>
        <DisplayName>Lampersberger, Eva</DisplayName>
        <AccountId>12577</AccountId>
        <AccountType/>
      </UserInfo>
    </SharedWithUsers>
    <TaxCatchAll xmlns="be2bcda0-9077-4196-901a-0cc8e912fe56" xsi:nil="true"/>
    <lcf76f155ced4ddcb4097134ff3c332f xmlns="1c8c6fb5-d9a1-40e8-aa39-957751529a6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CAC9FE-8FBE-41FE-85F9-31F523D69F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8c6fb5-d9a1-40e8-aa39-957751529a63"/>
    <ds:schemaRef ds:uri="be2bcda0-9077-4196-901a-0cc8e912fe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7500FB-C07E-47D9-A8BC-FA39814C65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9190B9-B65B-483D-A823-DE9436604058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infopath/2007/PartnerControls"/>
    <ds:schemaRef ds:uri="be2bcda0-9077-4196-901a-0cc8e912fe56"/>
    <ds:schemaRef ds:uri="1c8c6fb5-d9a1-40e8-aa39-957751529a6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 Pfizer_PowerPoint_Template - Discovery Sciences</Template>
  <TotalTime>28924</TotalTime>
  <Words>833</Words>
  <Application>Microsoft Office PowerPoint</Application>
  <PresentationFormat>Custom</PresentationFormat>
  <Paragraphs>235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Narrow</vt:lpstr>
      <vt:lpstr>Pfizer Diatype Office</vt:lpstr>
      <vt:lpstr>Pfizer Diatype Office (Body)</vt:lpstr>
      <vt:lpstr>Pfizer Tomorrow</vt:lpstr>
      <vt:lpstr>Raleway</vt:lpstr>
      <vt:lpstr>Times New Roman</vt:lpstr>
      <vt:lpstr>Wingdings</vt:lpstr>
      <vt:lpstr>Office Theme</vt:lpstr>
      <vt:lpstr>HighRes Biosolutions Template 01</vt:lpstr>
      <vt:lpstr>HTS Expansion at Pfizer:  Integrated Automated Lab Systems</vt:lpstr>
      <vt:lpstr>PowerPoint Presentation</vt:lpstr>
      <vt:lpstr>Key Infrastructure &amp; Design Considerations For HTS System Builds</vt:lpstr>
      <vt:lpstr>Key Deliverables &amp; Timelines to HTS Build</vt:lpstr>
      <vt:lpstr>3 New Automated Systems – Lab Space</vt:lpstr>
      <vt:lpstr>Z-Cell HTS Screening System: Flexibility</vt:lpstr>
      <vt:lpstr>PowerPoint Presentation</vt:lpstr>
      <vt:lpstr>PowerPoint Presentation</vt:lpstr>
      <vt:lpstr>3 System Build – Lessons Learned</vt:lpstr>
      <vt:lpstr>The Team / 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HTS Enablement  The Path to our Future State</dc:title>
  <dc:subject>v365</dc:subject>
  <dc:creator>Palmer, Janice L</dc:creator>
  <dc:description>P113901_Pfizer PowerPoint Template _Logo_Confidential_16x9</dc:description>
  <cp:lastModifiedBy>Frisbie, Richard</cp:lastModifiedBy>
  <cp:revision>108</cp:revision>
  <cp:lastPrinted>2024-10-09T22:07:21Z</cp:lastPrinted>
  <dcterms:created xsi:type="dcterms:W3CDTF">2024-08-29T19:09:41Z</dcterms:created>
  <dcterms:modified xsi:type="dcterms:W3CDTF">2026-02-07T16:19:23Z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BD1316AA-ADAB-409D-BAE3-6BC0F6AF696D</vt:lpwstr>
  </property>
  <property fmtid="{D5CDD505-2E9C-101B-9397-08002B2CF9AE}" pid="3" name="ArticulatePath">
    <vt:lpwstr>Template-Template_v2007-10_2Dcharts_FLAT BOX_111213_445pm</vt:lpwstr>
  </property>
  <property fmtid="{D5CDD505-2E9C-101B-9397-08002B2CF9AE}" pid="4" name="ContentTypeId">
    <vt:lpwstr>0x010100DF29630C1ECA1C4AB54EF28C7E332781</vt:lpwstr>
  </property>
  <property fmtid="{D5CDD505-2E9C-101B-9397-08002B2CF9AE}" pid="5" name="MSIP_Label_98da22f8-c169-4ff2-bd8c-c9797308d5a4_Enabled">
    <vt:lpwstr>true</vt:lpwstr>
  </property>
  <property fmtid="{D5CDD505-2E9C-101B-9397-08002B2CF9AE}" pid="6" name="MSIP_Label_98da22f8-c169-4ff2-bd8c-c9797308d5a4_SetDate">
    <vt:lpwstr>2022-11-09T00:13:22Z</vt:lpwstr>
  </property>
  <property fmtid="{D5CDD505-2E9C-101B-9397-08002B2CF9AE}" pid="7" name="MSIP_Label_98da22f8-c169-4ff2-bd8c-c9797308d5a4_Method">
    <vt:lpwstr>Privileged</vt:lpwstr>
  </property>
  <property fmtid="{D5CDD505-2E9C-101B-9397-08002B2CF9AE}" pid="8" name="MSIP_Label_98da22f8-c169-4ff2-bd8c-c9797308d5a4_Name">
    <vt:lpwstr>98da22f8-c169-4ff2-bd8c-c9797308d5a4</vt:lpwstr>
  </property>
  <property fmtid="{D5CDD505-2E9C-101B-9397-08002B2CF9AE}" pid="9" name="MSIP_Label_98da22f8-c169-4ff2-bd8c-c9797308d5a4_SiteId">
    <vt:lpwstr>7a916015-20ae-4ad1-9170-eefd915e9272</vt:lpwstr>
  </property>
  <property fmtid="{D5CDD505-2E9C-101B-9397-08002B2CF9AE}" pid="10" name="MSIP_Label_98da22f8-c169-4ff2-bd8c-c9797308d5a4_ActionId">
    <vt:lpwstr>e7a40f62-a3d5-4851-93ea-803c48b77614</vt:lpwstr>
  </property>
  <property fmtid="{D5CDD505-2E9C-101B-9397-08002B2CF9AE}" pid="11" name="MSIP_Label_98da22f8-c169-4ff2-bd8c-c9797308d5a4_ContentBits">
    <vt:lpwstr>0</vt:lpwstr>
  </property>
  <property fmtid="{D5CDD505-2E9C-101B-9397-08002B2CF9AE}" pid="12" name="MediaServiceImageTags">
    <vt:lpwstr/>
  </property>
</Properties>
</file>