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822" r:id="rId4"/>
  </p:sldMasterIdLst>
  <p:notesMasterIdLst>
    <p:notesMasterId r:id="rId24"/>
  </p:notesMasterIdLst>
  <p:handoutMasterIdLst>
    <p:handoutMasterId r:id="rId25"/>
  </p:handoutMasterIdLst>
  <p:sldIdLst>
    <p:sldId id="450" r:id="rId5"/>
    <p:sldId id="8225" r:id="rId6"/>
    <p:sldId id="2147483498" r:id="rId7"/>
    <p:sldId id="2147483500" r:id="rId8"/>
    <p:sldId id="2147483503" r:id="rId9"/>
    <p:sldId id="2147483501" r:id="rId10"/>
    <p:sldId id="2147483511" r:id="rId11"/>
    <p:sldId id="2147483507" r:id="rId12"/>
    <p:sldId id="2147483512" r:id="rId13"/>
    <p:sldId id="2147483513" r:id="rId14"/>
    <p:sldId id="2147483514" r:id="rId15"/>
    <p:sldId id="2147483515" r:id="rId16"/>
    <p:sldId id="2147483510" r:id="rId17"/>
    <p:sldId id="8222" r:id="rId18"/>
    <p:sldId id="8223" r:id="rId19"/>
    <p:sldId id="8224" r:id="rId20"/>
    <p:sldId id="2147483504" r:id="rId21"/>
    <p:sldId id="2147483505" r:id="rId22"/>
    <p:sldId id="352" r:id="rId23"/>
  </p:sldIdLst>
  <p:sldSz cx="12192000" cy="6858000"/>
  <p:notesSz cx="6858000" cy="9144000"/>
  <p:embeddedFontLst>
    <p:embeddedFont>
      <p:font typeface="Invention" panose="020B050302000802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25D1FD2F-2C56-4472-890E-3A72CA014D97}">
          <p14:sldIdLst>
            <p14:sldId id="450"/>
          </p14:sldIdLst>
        </p14:section>
        <p14:section name="Request Fulfillment &amp; Data" id="{A0413697-F599-4E34-9C4F-64AF2DA4EE15}">
          <p14:sldIdLst>
            <p14:sldId id="8225"/>
            <p14:sldId id="2147483498"/>
            <p14:sldId id="2147483500"/>
            <p14:sldId id="2147483503"/>
            <p14:sldId id="2147483501"/>
          </p14:sldIdLst>
        </p14:section>
        <p14:section name="MC660 &amp; MC789" id="{43010564-7045-4477-96D6-4A3EB536F028}">
          <p14:sldIdLst>
            <p14:sldId id="2147483511"/>
            <p14:sldId id="2147483507"/>
            <p14:sldId id="2147483512"/>
            <p14:sldId id="2147483513"/>
            <p14:sldId id="2147483514"/>
            <p14:sldId id="2147483515"/>
          </p14:sldIdLst>
        </p14:section>
        <p14:section name="MC199" id="{A16E5EEC-C8F7-664E-B2F6-197CB47BBC3C}">
          <p14:sldIdLst>
            <p14:sldId id="2147483510"/>
            <p14:sldId id="8222"/>
            <p14:sldId id="8223"/>
            <p14:sldId id="8224"/>
          </p14:sldIdLst>
        </p14:section>
        <p14:section name="Considerations &amp; Challenges" id="{894CAD48-A13A-4B8B-BCE7-B57F4AA2FDCB}">
          <p14:sldIdLst>
            <p14:sldId id="2147483504"/>
            <p14:sldId id="2147483505"/>
          </p14:sldIdLst>
        </p14:section>
        <p14:section name="Thank You Slide" id="{9F0795CA-2667-4C43-8D15-8B1C398C776A}">
          <p14:sldIdLst>
            <p14:sldId id="35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F10DD12-A047-0CEE-FDC8-6FD770952972}" name="Samantha Starr (Siegel+Gale New York)" initials="SY" userId="S::samantha.starr@siegelgale.com::ea1f9b2f-693b-4e9c-9ba7-4cc586fa6c8b" providerId="AD"/>
  <p188:author id="{211170A8-B420-2A66-F321-7A56E8E85691}" name="Rafael Medina (Siegel+Gale New York)" initials="RM" userId="S::rmedina@siegelgale.com::48cd4793-d352-45a0-ada0-bb7926342f82" providerId="AD"/>
  <p188:author id="{5D2DA7F6-7709-3D8F-2493-D621199480B1}" name="Steffanie Haase (Siegel+Gale New York)" initials="SH" userId="S::SHaase@siegelgale.com::f3aaaa3f-80ce-4209-8827-229dac7c19d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7F7F7"/>
    <a:srgbClr val="FFF063"/>
    <a:srgbClr val="5450E4"/>
    <a:srgbClr val="BFED33"/>
    <a:srgbClr val="69B8F7"/>
    <a:srgbClr val="969696"/>
    <a:srgbClr val="6ECEB2"/>
    <a:srgbClr val="EEEDEC"/>
    <a:srgbClr val="688C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54" autoAdjust="0"/>
    <p:restoredTop sz="91620" autoAdjust="0"/>
  </p:normalViewPr>
  <p:slideViewPr>
    <p:cSldViewPr snapToGrid="0" showGuides="1">
      <p:cViewPr varScale="1">
        <p:scale>
          <a:sx n="55" d="100"/>
          <a:sy n="55" d="100"/>
        </p:scale>
        <p:origin x="1088" y="32"/>
      </p:cViewPr>
      <p:guideLst>
        <p:guide orient="horz" pos="2184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534E4D-CFCE-4357-BFDD-7005E1628B5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44AE551-E451-4A48-A0F6-3B419386E096}" type="pres">
      <dgm:prSet presAssocID="{E6534E4D-CFCE-4357-BFDD-7005E1628B51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B79D3420-0BD1-4DFC-AD20-618AE56FC5C5}" type="presOf" srcId="{E6534E4D-CFCE-4357-BFDD-7005E1628B51}" destId="{644AE551-E451-4A48-A0F6-3B419386E096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534E4D-CFCE-4357-BFDD-7005E1628B5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6E07A2F-FE2F-41F0-9C59-2E8F208C7CEB}">
      <dgm:prSet phldrT="[Text]"/>
      <dgm:spPr/>
      <dgm:t>
        <a:bodyPr/>
        <a:lstStyle/>
        <a:p>
          <a:r>
            <a:rPr lang="en-US" b="0" u="none" dirty="0"/>
            <a:t>Mosaic Order</a:t>
          </a:r>
          <a:endParaRPr lang="en-US" u="none" dirty="0"/>
        </a:p>
      </dgm:t>
    </dgm:pt>
    <dgm:pt modelId="{C4EBF7E5-5308-4F90-8E22-45EF4CBBD510}" type="parTrans" cxnId="{CACCCBEC-F89E-47F1-B684-5B894114C2C6}">
      <dgm:prSet/>
      <dgm:spPr/>
      <dgm:t>
        <a:bodyPr/>
        <a:lstStyle/>
        <a:p>
          <a:endParaRPr lang="en-US"/>
        </a:p>
      </dgm:t>
    </dgm:pt>
    <dgm:pt modelId="{6C7B1B17-E204-41C3-824F-D2BD6E630238}" type="sibTrans" cxnId="{CACCCBEC-F89E-47F1-B684-5B894114C2C6}">
      <dgm:prSet/>
      <dgm:spPr/>
      <dgm:t>
        <a:bodyPr/>
        <a:lstStyle/>
        <a:p>
          <a:endParaRPr lang="en-US"/>
        </a:p>
      </dgm:t>
    </dgm:pt>
    <dgm:pt modelId="{644AE551-E451-4A48-A0F6-3B419386E096}" type="pres">
      <dgm:prSet presAssocID="{E6534E4D-CFCE-4357-BFDD-7005E1628B51}" presName="Name0" presStyleCnt="0">
        <dgm:presLayoutVars>
          <dgm:dir/>
          <dgm:animLvl val="lvl"/>
          <dgm:resizeHandles val="exact"/>
        </dgm:presLayoutVars>
      </dgm:prSet>
      <dgm:spPr/>
    </dgm:pt>
    <dgm:pt modelId="{B69C9842-87D9-4D24-9C3D-AA373C6072F5}" type="pres">
      <dgm:prSet presAssocID="{B6E07A2F-FE2F-41F0-9C59-2E8F208C7CEB}" presName="parTxOnly" presStyleLbl="node1" presStyleIdx="0" presStyleCnt="1" custScaleX="118503" custLinFactNeighborX="-4332" custLinFactNeighborY="5333">
        <dgm:presLayoutVars>
          <dgm:chMax val="0"/>
          <dgm:chPref val="0"/>
          <dgm:bulletEnabled val="1"/>
        </dgm:presLayoutVars>
      </dgm:prSet>
      <dgm:spPr/>
    </dgm:pt>
  </dgm:ptLst>
  <dgm:cxnLst>
    <dgm:cxn modelId="{B79D3420-0BD1-4DFC-AD20-618AE56FC5C5}" type="presOf" srcId="{E6534E4D-CFCE-4357-BFDD-7005E1628B51}" destId="{644AE551-E451-4A48-A0F6-3B419386E096}" srcOrd="0" destOrd="0" presId="urn:microsoft.com/office/officeart/2005/8/layout/chevron1"/>
    <dgm:cxn modelId="{8411C069-46B7-4000-9DEE-768A0B533E10}" type="presOf" srcId="{B6E07A2F-FE2F-41F0-9C59-2E8F208C7CEB}" destId="{B69C9842-87D9-4D24-9C3D-AA373C6072F5}" srcOrd="0" destOrd="0" presId="urn:microsoft.com/office/officeart/2005/8/layout/chevron1"/>
    <dgm:cxn modelId="{CACCCBEC-F89E-47F1-B684-5B894114C2C6}" srcId="{E6534E4D-CFCE-4357-BFDD-7005E1628B51}" destId="{B6E07A2F-FE2F-41F0-9C59-2E8F208C7CEB}" srcOrd="0" destOrd="0" parTransId="{C4EBF7E5-5308-4F90-8E22-45EF4CBBD510}" sibTransId="{6C7B1B17-E204-41C3-824F-D2BD6E630238}"/>
    <dgm:cxn modelId="{5C3AE2BB-1F8B-4CE4-B694-993E54DFB8CF}" type="presParOf" srcId="{644AE551-E451-4A48-A0F6-3B419386E096}" destId="{B69C9842-87D9-4D24-9C3D-AA373C6072F5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6534E4D-CFCE-4357-BFDD-7005E1628B5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6E07A2F-FE2F-41F0-9C59-2E8F208C7CEB}">
      <dgm:prSet phldrT="[Text]"/>
      <dgm:spPr/>
      <dgm:t>
        <a:bodyPr/>
        <a:lstStyle/>
        <a:p>
          <a:r>
            <a:rPr lang="en-US" b="0" u="none" dirty="0"/>
            <a:t>Cellario Fulfillment Module</a:t>
          </a:r>
          <a:endParaRPr lang="en-US" u="none" dirty="0"/>
        </a:p>
      </dgm:t>
    </dgm:pt>
    <dgm:pt modelId="{C4EBF7E5-5308-4F90-8E22-45EF4CBBD510}" type="parTrans" cxnId="{CACCCBEC-F89E-47F1-B684-5B894114C2C6}">
      <dgm:prSet/>
      <dgm:spPr/>
      <dgm:t>
        <a:bodyPr/>
        <a:lstStyle/>
        <a:p>
          <a:endParaRPr lang="en-US"/>
        </a:p>
      </dgm:t>
    </dgm:pt>
    <dgm:pt modelId="{6C7B1B17-E204-41C3-824F-D2BD6E630238}" type="sibTrans" cxnId="{CACCCBEC-F89E-47F1-B684-5B894114C2C6}">
      <dgm:prSet/>
      <dgm:spPr/>
      <dgm:t>
        <a:bodyPr/>
        <a:lstStyle/>
        <a:p>
          <a:endParaRPr lang="en-US"/>
        </a:p>
      </dgm:t>
    </dgm:pt>
    <dgm:pt modelId="{644AE551-E451-4A48-A0F6-3B419386E096}" type="pres">
      <dgm:prSet presAssocID="{E6534E4D-CFCE-4357-BFDD-7005E1628B51}" presName="Name0" presStyleCnt="0">
        <dgm:presLayoutVars>
          <dgm:dir/>
          <dgm:animLvl val="lvl"/>
          <dgm:resizeHandles val="exact"/>
        </dgm:presLayoutVars>
      </dgm:prSet>
      <dgm:spPr/>
    </dgm:pt>
    <dgm:pt modelId="{B69C9842-87D9-4D24-9C3D-AA373C6072F5}" type="pres">
      <dgm:prSet presAssocID="{B6E07A2F-FE2F-41F0-9C59-2E8F208C7CEB}" presName="parTxOnly" presStyleLbl="node1" presStyleIdx="0" presStyleCnt="1" custScaleX="118503" custLinFactNeighborX="-5730" custLinFactNeighborY="0">
        <dgm:presLayoutVars>
          <dgm:chMax val="0"/>
          <dgm:chPref val="0"/>
          <dgm:bulletEnabled val="1"/>
        </dgm:presLayoutVars>
      </dgm:prSet>
      <dgm:spPr/>
    </dgm:pt>
  </dgm:ptLst>
  <dgm:cxnLst>
    <dgm:cxn modelId="{B79D3420-0BD1-4DFC-AD20-618AE56FC5C5}" type="presOf" srcId="{E6534E4D-CFCE-4357-BFDD-7005E1628B51}" destId="{644AE551-E451-4A48-A0F6-3B419386E096}" srcOrd="0" destOrd="0" presId="urn:microsoft.com/office/officeart/2005/8/layout/chevron1"/>
    <dgm:cxn modelId="{8411C069-46B7-4000-9DEE-768A0B533E10}" type="presOf" srcId="{B6E07A2F-FE2F-41F0-9C59-2E8F208C7CEB}" destId="{B69C9842-87D9-4D24-9C3D-AA373C6072F5}" srcOrd="0" destOrd="0" presId="urn:microsoft.com/office/officeart/2005/8/layout/chevron1"/>
    <dgm:cxn modelId="{CACCCBEC-F89E-47F1-B684-5B894114C2C6}" srcId="{E6534E4D-CFCE-4357-BFDD-7005E1628B51}" destId="{B6E07A2F-FE2F-41F0-9C59-2E8F208C7CEB}" srcOrd="0" destOrd="0" parTransId="{C4EBF7E5-5308-4F90-8E22-45EF4CBBD510}" sibTransId="{6C7B1B17-E204-41C3-824F-D2BD6E630238}"/>
    <dgm:cxn modelId="{5C3AE2BB-1F8B-4CE4-B694-993E54DFB8CF}" type="presParOf" srcId="{644AE551-E451-4A48-A0F6-3B419386E096}" destId="{B69C9842-87D9-4D24-9C3D-AA373C6072F5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6534E4D-CFCE-4357-BFDD-7005E1628B5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6E07A2F-FE2F-41F0-9C59-2E8F208C7CEB}">
      <dgm:prSet phldrT="[Text]"/>
      <dgm:spPr/>
      <dgm:t>
        <a:bodyPr/>
        <a:lstStyle/>
        <a:p>
          <a:r>
            <a:rPr lang="en-US" u="none" dirty="0"/>
            <a:t>Cellario Order Broker</a:t>
          </a:r>
        </a:p>
      </dgm:t>
    </dgm:pt>
    <dgm:pt modelId="{C4EBF7E5-5308-4F90-8E22-45EF4CBBD510}" type="parTrans" cxnId="{CACCCBEC-F89E-47F1-B684-5B894114C2C6}">
      <dgm:prSet/>
      <dgm:spPr/>
      <dgm:t>
        <a:bodyPr/>
        <a:lstStyle/>
        <a:p>
          <a:endParaRPr lang="en-US"/>
        </a:p>
      </dgm:t>
    </dgm:pt>
    <dgm:pt modelId="{6C7B1B17-E204-41C3-824F-D2BD6E630238}" type="sibTrans" cxnId="{CACCCBEC-F89E-47F1-B684-5B894114C2C6}">
      <dgm:prSet/>
      <dgm:spPr/>
      <dgm:t>
        <a:bodyPr/>
        <a:lstStyle/>
        <a:p>
          <a:endParaRPr lang="en-US"/>
        </a:p>
      </dgm:t>
    </dgm:pt>
    <dgm:pt modelId="{9A5BFF7D-2378-4395-A3C7-A7EB90D171B8}">
      <dgm:prSet phldrT="[Text]"/>
      <dgm:spPr/>
      <dgm:t>
        <a:bodyPr/>
        <a:lstStyle/>
        <a:p>
          <a:r>
            <a:rPr lang="en-US" u="none" dirty="0"/>
            <a:t>Cellario 4.2</a:t>
          </a:r>
        </a:p>
      </dgm:t>
    </dgm:pt>
    <dgm:pt modelId="{F085F90A-0583-408D-B447-47B647515542}" type="parTrans" cxnId="{2525D3B9-660A-462F-9AB5-B8A534CD8CC2}">
      <dgm:prSet/>
      <dgm:spPr/>
      <dgm:t>
        <a:bodyPr/>
        <a:lstStyle/>
        <a:p>
          <a:endParaRPr lang="en-US"/>
        </a:p>
      </dgm:t>
    </dgm:pt>
    <dgm:pt modelId="{1ADA018F-A8B3-4912-999F-F195E333037F}" type="sibTrans" cxnId="{2525D3B9-660A-462F-9AB5-B8A534CD8CC2}">
      <dgm:prSet/>
      <dgm:spPr/>
      <dgm:t>
        <a:bodyPr/>
        <a:lstStyle/>
        <a:p>
          <a:endParaRPr lang="en-US"/>
        </a:p>
      </dgm:t>
    </dgm:pt>
    <dgm:pt modelId="{644AE551-E451-4A48-A0F6-3B419386E096}" type="pres">
      <dgm:prSet presAssocID="{E6534E4D-CFCE-4357-BFDD-7005E1628B51}" presName="Name0" presStyleCnt="0">
        <dgm:presLayoutVars>
          <dgm:dir/>
          <dgm:animLvl val="lvl"/>
          <dgm:resizeHandles val="exact"/>
        </dgm:presLayoutVars>
      </dgm:prSet>
      <dgm:spPr/>
    </dgm:pt>
    <dgm:pt modelId="{B69C9842-87D9-4D24-9C3D-AA373C6072F5}" type="pres">
      <dgm:prSet presAssocID="{B6E07A2F-FE2F-41F0-9C59-2E8F208C7CEB}" presName="parTxOnly" presStyleLbl="node1" presStyleIdx="0" presStyleCnt="2" custScaleX="118503" custLinFactNeighborX="-5730" custLinFactNeighborY="0">
        <dgm:presLayoutVars>
          <dgm:chMax val="0"/>
          <dgm:chPref val="0"/>
          <dgm:bulletEnabled val="1"/>
        </dgm:presLayoutVars>
      </dgm:prSet>
      <dgm:spPr/>
    </dgm:pt>
    <dgm:pt modelId="{522FBB2F-4AC9-42CB-AB8D-233688EDB2D8}" type="pres">
      <dgm:prSet presAssocID="{6C7B1B17-E204-41C3-824F-D2BD6E630238}" presName="parTxOnlySpace" presStyleCnt="0"/>
      <dgm:spPr/>
    </dgm:pt>
    <dgm:pt modelId="{570B3CE0-C5BC-44BF-BAFF-48DDC15AD627}" type="pres">
      <dgm:prSet presAssocID="{9A5BFF7D-2378-4395-A3C7-A7EB90D171B8}" presName="parTxOnly" presStyleLbl="node1" presStyleIdx="1" presStyleCnt="2" custScaleX="118503" custLinFactNeighborX="-5730" custLinFactNeighborY="0">
        <dgm:presLayoutVars>
          <dgm:chMax val="0"/>
          <dgm:chPref val="0"/>
          <dgm:bulletEnabled val="1"/>
        </dgm:presLayoutVars>
      </dgm:prSet>
      <dgm:spPr/>
    </dgm:pt>
  </dgm:ptLst>
  <dgm:cxnLst>
    <dgm:cxn modelId="{B79D3420-0BD1-4DFC-AD20-618AE56FC5C5}" type="presOf" srcId="{E6534E4D-CFCE-4357-BFDD-7005E1628B51}" destId="{644AE551-E451-4A48-A0F6-3B419386E096}" srcOrd="0" destOrd="0" presId="urn:microsoft.com/office/officeart/2005/8/layout/chevron1"/>
    <dgm:cxn modelId="{E03A1D32-3B03-44A5-9F4D-BB3CFE46036B}" type="presOf" srcId="{9A5BFF7D-2378-4395-A3C7-A7EB90D171B8}" destId="{570B3CE0-C5BC-44BF-BAFF-48DDC15AD627}" srcOrd="0" destOrd="0" presId="urn:microsoft.com/office/officeart/2005/8/layout/chevron1"/>
    <dgm:cxn modelId="{8411C069-46B7-4000-9DEE-768A0B533E10}" type="presOf" srcId="{B6E07A2F-FE2F-41F0-9C59-2E8F208C7CEB}" destId="{B69C9842-87D9-4D24-9C3D-AA373C6072F5}" srcOrd="0" destOrd="0" presId="urn:microsoft.com/office/officeart/2005/8/layout/chevron1"/>
    <dgm:cxn modelId="{2525D3B9-660A-462F-9AB5-B8A534CD8CC2}" srcId="{E6534E4D-CFCE-4357-BFDD-7005E1628B51}" destId="{9A5BFF7D-2378-4395-A3C7-A7EB90D171B8}" srcOrd="1" destOrd="0" parTransId="{F085F90A-0583-408D-B447-47B647515542}" sibTransId="{1ADA018F-A8B3-4912-999F-F195E333037F}"/>
    <dgm:cxn modelId="{CACCCBEC-F89E-47F1-B684-5B894114C2C6}" srcId="{E6534E4D-CFCE-4357-BFDD-7005E1628B51}" destId="{B6E07A2F-FE2F-41F0-9C59-2E8F208C7CEB}" srcOrd="0" destOrd="0" parTransId="{C4EBF7E5-5308-4F90-8E22-45EF4CBBD510}" sibTransId="{6C7B1B17-E204-41C3-824F-D2BD6E630238}"/>
    <dgm:cxn modelId="{5C3AE2BB-1F8B-4CE4-B694-993E54DFB8CF}" type="presParOf" srcId="{644AE551-E451-4A48-A0F6-3B419386E096}" destId="{B69C9842-87D9-4D24-9C3D-AA373C6072F5}" srcOrd="0" destOrd="0" presId="urn:microsoft.com/office/officeart/2005/8/layout/chevron1"/>
    <dgm:cxn modelId="{E1D93AC4-66B0-4FE0-B874-5504A4A4D852}" type="presParOf" srcId="{644AE551-E451-4A48-A0F6-3B419386E096}" destId="{522FBB2F-4AC9-42CB-AB8D-233688EDB2D8}" srcOrd="1" destOrd="0" presId="urn:microsoft.com/office/officeart/2005/8/layout/chevron1"/>
    <dgm:cxn modelId="{7800A31B-FCE4-4FC2-92C9-25F1333FDD89}" type="presParOf" srcId="{644AE551-E451-4A48-A0F6-3B419386E096}" destId="{570B3CE0-C5BC-44BF-BAFF-48DDC15AD627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9C9842-87D9-4D24-9C3D-AA373C6072F5}">
      <dsp:nvSpPr>
        <dsp:cNvPr id="0" name=""/>
        <dsp:cNvSpPr/>
      </dsp:nvSpPr>
      <dsp:spPr>
        <a:xfrm>
          <a:off x="0" y="0"/>
          <a:ext cx="11502738" cy="137278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033" tIns="86678" rIns="86678" bIns="86678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b="0" u="none" kern="1200" dirty="0"/>
            <a:t>Mosaic Order</a:t>
          </a:r>
          <a:endParaRPr lang="en-US" sz="6500" u="none" kern="1200" dirty="0"/>
        </a:p>
      </dsp:txBody>
      <dsp:txXfrm>
        <a:off x="686391" y="0"/>
        <a:ext cx="10129957" cy="13727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9C9842-87D9-4D24-9C3D-AA373C6072F5}">
      <dsp:nvSpPr>
        <dsp:cNvPr id="0" name=""/>
        <dsp:cNvSpPr/>
      </dsp:nvSpPr>
      <dsp:spPr>
        <a:xfrm>
          <a:off x="0" y="0"/>
          <a:ext cx="11502738" cy="137278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2032" tIns="84011" rIns="84011" bIns="84011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300" b="0" u="none" kern="1200" dirty="0"/>
            <a:t>Cellario Fulfillment Module</a:t>
          </a:r>
          <a:endParaRPr lang="en-US" sz="6300" u="none" kern="1200" dirty="0"/>
        </a:p>
      </dsp:txBody>
      <dsp:txXfrm>
        <a:off x="686391" y="0"/>
        <a:ext cx="10129957" cy="137278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9C9842-87D9-4D24-9C3D-AA373C6072F5}">
      <dsp:nvSpPr>
        <dsp:cNvPr id="0" name=""/>
        <dsp:cNvSpPr/>
      </dsp:nvSpPr>
      <dsp:spPr>
        <a:xfrm>
          <a:off x="0" y="0"/>
          <a:ext cx="6004323" cy="137278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53340" rIns="53340" bIns="5334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u="none" kern="1200" dirty="0"/>
            <a:t>Cellario Order Broker</a:t>
          </a:r>
        </a:p>
      </dsp:txBody>
      <dsp:txXfrm>
        <a:off x="686391" y="0"/>
        <a:ext cx="4631542" cy="1372781"/>
      </dsp:txXfrm>
    </dsp:sp>
    <dsp:sp modelId="{570B3CE0-C5BC-44BF-BAFF-48DDC15AD627}">
      <dsp:nvSpPr>
        <dsp:cNvPr id="0" name=""/>
        <dsp:cNvSpPr/>
      </dsp:nvSpPr>
      <dsp:spPr>
        <a:xfrm>
          <a:off x="5469749" y="0"/>
          <a:ext cx="6004323" cy="137278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53340" rIns="53340" bIns="5334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u="none" kern="1200" dirty="0"/>
            <a:t>Cellario 4.2</a:t>
          </a:r>
        </a:p>
      </dsp:txBody>
      <dsp:txXfrm>
        <a:off x="6156140" y="0"/>
        <a:ext cx="4631542" cy="13727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B57372D-2F31-0060-0A00-F531420C626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Invention" panose="020B0503020008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10EA6C-A219-20B7-DE7D-546194D181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003554-E8CA-284B-A837-157448488839}" type="datetimeFigureOut">
              <a:rPr lang="en-US" smtClean="0">
                <a:latin typeface="Invention" panose="020B0503020008020204" pitchFamily="34" charset="0"/>
              </a:rPr>
              <a:t>1/13/2026</a:t>
            </a:fld>
            <a:endParaRPr lang="en-US">
              <a:latin typeface="Invention" panose="020B0503020008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C1D51D-433F-BA4C-B51C-31022FE62B8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Invention" panose="020B0503020008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4C6D98-5D9C-4625-ECB5-C495E44B0CE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655CC7-B3D1-9841-9527-900E1A1B9515}" type="slidenum">
              <a:rPr lang="en-US" smtClean="0">
                <a:latin typeface="Invention" panose="020B0503020008020204" pitchFamily="34" charset="0"/>
              </a:rPr>
              <a:t>‹#›</a:t>
            </a:fld>
            <a:endParaRPr lang="en-US">
              <a:latin typeface="Invention" panose="020B05030200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184246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vention" panose="020B0503020008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vention" panose="020B0503020008020204" pitchFamily="34" charset="0"/>
              </a:defRPr>
            </a:lvl1pPr>
          </a:lstStyle>
          <a:p>
            <a:fld id="{76F8015C-06AB-704B-A736-4B584A7F2768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vention" panose="020B0503020008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vention" panose="020B0503020008020204" pitchFamily="34" charset="0"/>
              </a:defRPr>
            </a:lvl1pPr>
          </a:lstStyle>
          <a:p>
            <a:fld id="{A2151548-E430-D542-8CAA-F8F10424CE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553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b="0" i="0" kern="1200">
        <a:solidFill>
          <a:schemeClr val="tx1"/>
        </a:solidFill>
        <a:latin typeface="Invention" panose="020B0503020008020204" pitchFamily="34" charset="0"/>
        <a:ea typeface="+mn-ea"/>
        <a:cs typeface="+mn-cs"/>
      </a:defRPr>
    </a:lvl1pPr>
    <a:lvl2pPr marL="457189" algn="l" defTabSz="914377" rtl="0" eaLnBrk="1" latinLnBrk="0" hangingPunct="1">
      <a:defRPr sz="1200" b="0" i="0" kern="1200">
        <a:solidFill>
          <a:schemeClr val="tx1"/>
        </a:solidFill>
        <a:latin typeface="Invention" panose="020B0503020008020204" pitchFamily="34" charset="0"/>
        <a:ea typeface="+mn-ea"/>
        <a:cs typeface="+mn-cs"/>
      </a:defRPr>
    </a:lvl2pPr>
    <a:lvl3pPr marL="914377" algn="l" defTabSz="914377" rtl="0" eaLnBrk="1" latinLnBrk="0" hangingPunct="1">
      <a:defRPr sz="1200" b="0" i="0" kern="1200">
        <a:solidFill>
          <a:schemeClr val="tx1"/>
        </a:solidFill>
        <a:latin typeface="Invention" panose="020B0503020008020204" pitchFamily="34" charset="0"/>
        <a:ea typeface="+mn-ea"/>
        <a:cs typeface="+mn-cs"/>
      </a:defRPr>
    </a:lvl3pPr>
    <a:lvl4pPr marL="1371566" algn="l" defTabSz="914377" rtl="0" eaLnBrk="1" latinLnBrk="0" hangingPunct="1">
      <a:defRPr sz="1200" b="0" i="0" kern="1200">
        <a:solidFill>
          <a:schemeClr val="tx1"/>
        </a:solidFill>
        <a:latin typeface="Invention" panose="020B0503020008020204" pitchFamily="34" charset="0"/>
        <a:ea typeface="+mn-ea"/>
        <a:cs typeface="+mn-cs"/>
      </a:defRPr>
    </a:lvl4pPr>
    <a:lvl5pPr marL="1828754" algn="l" defTabSz="914377" rtl="0" eaLnBrk="1" latinLnBrk="0" hangingPunct="1">
      <a:defRPr sz="1200" b="0" i="0" kern="1200">
        <a:solidFill>
          <a:schemeClr val="tx1"/>
        </a:solidFill>
        <a:latin typeface="Invention" panose="020B0503020008020204" pitchFamily="34" charset="0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0D8039-4387-6EC1-A061-93A38F0DD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D400B7-5174-8646-8B68-409F2BBB4A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BE6C5A-C983-7D51-DEE8-85414E94BB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83CAEE-349C-4386-8EF1-9691A2D394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7C05D-EE7A-FC45-BCDF-14CD2BE9B6E0}" type="slidenum">
              <a:rPr kumimoji="0" lang="en-US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797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42670-C10C-93FB-33CD-5FFDA1243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A6B58C-962C-CA11-D4EB-A0549E667E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D8571F-43BF-5A68-D685-80C7CDFC12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21196F-149D-4948-DE06-4039922478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7C05D-EE7A-FC45-BCDF-14CD2BE9B6E0}" type="slidenum">
              <a:rPr kumimoji="0" lang="en-US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2223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322F41-4E62-49DB-31DD-84009C7E5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3D98E9-085D-6010-D1ED-A1B36F5562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61EA7C-16E3-BA94-C80D-AD843894F5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D237AE-40EF-B132-7746-054BCE444B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7C05D-EE7A-FC45-BCDF-14CD2BE9B6E0}" type="slidenum">
              <a:rPr kumimoji="0" lang="en-US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601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89753-419B-F6B3-3858-613B2C1797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1" y="766718"/>
            <a:ext cx="8977312" cy="1684911"/>
          </a:xfrm>
        </p:spPr>
        <p:txBody>
          <a:bodyPr wrap="square"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5800" b="0" i="0" baseline="0">
                <a:solidFill>
                  <a:schemeClr val="accent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0DB2F8D-C57E-0239-58FE-F2C2465899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1" y="2451627"/>
            <a:ext cx="8977312" cy="1954746"/>
          </a:xfrm>
        </p:spPr>
        <p:txBody>
          <a:bodyPr lIns="0" tIns="45720" rIns="0" bIns="0">
            <a:noAutofit/>
          </a:bodyPr>
          <a:lstStyle>
            <a:lvl1pPr marL="0" indent="0">
              <a:spcAft>
                <a:spcPts val="600"/>
              </a:spcAft>
              <a:buNone/>
              <a:defRPr sz="1800" b="0" i="0">
                <a:solidFill>
                  <a:schemeClr val="accent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E97818E-6328-C983-7395-713BC82F97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1" y="5360526"/>
            <a:ext cx="8977312" cy="233316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Date goes here</a:t>
            </a:r>
          </a:p>
        </p:txBody>
      </p:sp>
      <p:pic>
        <p:nvPicPr>
          <p:cNvPr id="3" name="Picture 2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38C1D37C-DBD6-F246-7669-0158FA564A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1168" y="5742432"/>
            <a:ext cx="2348931" cy="106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2376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 w/Fram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D91CE489-04AD-26BD-88EC-BFC22167AC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1168" y="5559552"/>
            <a:ext cx="2348931" cy="1060704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35DBBDC-317D-CA67-5C6A-FB8036101C2E}"/>
              </a:ext>
            </a:extLst>
          </p:cNvPr>
          <p:cNvSpPr/>
          <p:nvPr/>
        </p:nvSpPr>
        <p:spPr>
          <a:xfrm>
            <a:off x="269643" y="250257"/>
            <a:ext cx="11652717" cy="6343048"/>
          </a:xfrm>
          <a:prstGeom prst="roundRect">
            <a:avLst>
              <a:gd name="adj" fmla="val 0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b="0" i="0">
              <a:latin typeface="Invention" panose="020B0503020008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06F0CA-7811-02E5-CEDE-3DCB44D45F44}"/>
              </a:ext>
            </a:extLst>
          </p:cNvPr>
          <p:cNvCxnSpPr/>
          <p:nvPr/>
        </p:nvCxnSpPr>
        <p:spPr>
          <a:xfrm>
            <a:off x="259475" y="5588000"/>
            <a:ext cx="116586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CA43E0BB-C220-68C0-92D3-FB86F51C6C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766718"/>
            <a:ext cx="11277600" cy="1684911"/>
          </a:xfrm>
        </p:spPr>
        <p:txBody>
          <a:bodyPr wrap="square"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5800" b="0" i="0" baseline="0">
                <a:solidFill>
                  <a:schemeClr val="accent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C01207BB-F1C3-7C7F-C183-747738677A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2451626"/>
            <a:ext cx="11277600" cy="2602074"/>
          </a:xfrm>
        </p:spPr>
        <p:txBody>
          <a:bodyPr lIns="0" tIns="45720" rIns="0" bIns="0">
            <a:noAutofit/>
          </a:bodyPr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33AC7E8D-C94F-A38D-0578-8B49C01CF81A}"/>
              </a:ext>
            </a:extLst>
          </p:cNvPr>
          <p:cNvSpPr/>
          <p:nvPr userDrawn="1"/>
        </p:nvSpPr>
        <p:spPr>
          <a:xfrm>
            <a:off x="269643" y="250257"/>
            <a:ext cx="11652717" cy="6343048"/>
          </a:xfrm>
          <a:prstGeom prst="roundRect">
            <a:avLst>
              <a:gd name="adj" fmla="val 0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b="0" i="0">
              <a:latin typeface="Invention" panose="020B0503020008020204" pitchFamily="34" charset="0"/>
            </a:endParaRP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03906CDF-E60A-309C-E1F7-63FC3C63D10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5053699"/>
            <a:ext cx="5537200" cy="260181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Date goes here</a:t>
            </a:r>
          </a:p>
        </p:txBody>
      </p:sp>
    </p:spTree>
    <p:extLst>
      <p:ext uri="{BB962C8B-B14F-4D97-AF65-F5344CB8AC3E}">
        <p14:creationId xmlns:p14="http://schemas.microsoft.com/office/powerpoint/2010/main" val="2068391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2 Column Teal w/Left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43494AE-7005-12BD-81E9-481E30487A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2" y="1301750"/>
            <a:ext cx="8976660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0C11A-7D4C-7385-B281-DD3C34D6A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3338534-32C3-D113-2582-C3D876EC64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51601" y="2019300"/>
            <a:ext cx="5280024" cy="4114800"/>
          </a:xfrm>
        </p:spPr>
        <p:txBody>
          <a:bodyPr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2C0CFA3-0842-F690-7FF3-91BDD9F9A7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533401"/>
            <a:ext cx="8977312" cy="768351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E4566A0-4D6F-7E52-E2F2-E235A018A44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7201" y="2019300"/>
            <a:ext cx="5537200" cy="4114800"/>
          </a:xfrm>
          <a:solidFill>
            <a:schemeClr val="bg1">
              <a:lumMod val="85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5" name="Picture 4" descr="A logo with white text&#10;&#10;AI-generated content may be incorrect.">
            <a:extLst>
              <a:ext uri="{FF2B5EF4-FFF2-40B4-BE49-F238E27FC236}">
                <a16:creationId xmlns:a16="http://schemas.microsoft.com/office/drawing/2014/main" id="{359E2EA7-E7A0-FDC7-FFDB-2B04AA8732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040" y="6272784"/>
            <a:ext cx="1234440" cy="5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5431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2 Column Blue w/Left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43494AE-7005-12BD-81E9-481E30487A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2" y="1301750"/>
            <a:ext cx="8976660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0C11A-7D4C-7385-B281-DD3C34D6A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3338534-32C3-D113-2582-C3D876EC64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51601" y="2019300"/>
            <a:ext cx="5280024" cy="4114800"/>
          </a:xfrm>
        </p:spPr>
        <p:txBody>
          <a:bodyPr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2C0CFA3-0842-F690-7FF3-91BDD9F9A7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533401"/>
            <a:ext cx="8977312" cy="768351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E4566A0-4D6F-7E52-E2F2-E235A018A44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7201" y="2019300"/>
            <a:ext cx="5537200" cy="4114800"/>
          </a:xfrm>
          <a:solidFill>
            <a:schemeClr val="bg1">
              <a:lumMod val="85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5" name="Picture 4" descr="A logo with white text&#10;&#10;AI-generated content may be incorrect.">
            <a:extLst>
              <a:ext uri="{FF2B5EF4-FFF2-40B4-BE49-F238E27FC236}">
                <a16:creationId xmlns:a16="http://schemas.microsoft.com/office/drawing/2014/main" id="{ED58290D-EB66-7B93-129A-B113CE9BE7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040" y="6272784"/>
            <a:ext cx="1234440" cy="5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187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 Column White w/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43494AE-7005-12BD-81E9-481E30487A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301750"/>
            <a:ext cx="8979188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0C11A-7D4C-7385-B281-DD3C34D6A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3338534-32C3-D113-2582-C3D876EC64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2019301"/>
            <a:ext cx="5537200" cy="4114800"/>
          </a:xfrm>
        </p:spPr>
        <p:txBody>
          <a:bodyPr>
            <a:noAutofit/>
          </a:bodyPr>
          <a:lstStyle>
            <a:lvl1pPr>
              <a:defRPr b="0" i="0">
                <a:latin typeface="Invention" panose="020B0503020008020204" pitchFamily="34" charset="0"/>
              </a:defRPr>
            </a:lvl1pPr>
            <a:lvl2pPr>
              <a:defRPr b="0" i="0"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50EF532-4C1F-542E-24C0-AC24A330F07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94426" y="2019300"/>
            <a:ext cx="5540375" cy="2515056"/>
          </a:xfrm>
          <a:solidFill>
            <a:schemeClr val="bg1">
              <a:lumMod val="85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7F59200-316D-E0EF-7DCC-0AD7381F77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83314" y="4644738"/>
            <a:ext cx="5572125" cy="1489364"/>
          </a:xfrm>
        </p:spPr>
        <p:txBody>
          <a:bodyPr>
            <a:noAutofit/>
          </a:bodyPr>
          <a:lstStyle>
            <a:lvl1pPr>
              <a:defRPr b="0" i="0">
                <a:latin typeface="Invention" panose="020B0503020008020204" pitchFamily="34" charset="0"/>
              </a:defRPr>
            </a:lvl1pPr>
            <a:lvl2pPr>
              <a:defRPr b="0" i="0"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F8CBAB7-D781-0547-509D-9162294877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533401"/>
            <a:ext cx="8977312" cy="768351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1428032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2 Column Teal w/Right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43494AE-7005-12BD-81E9-481E30487A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301750"/>
            <a:ext cx="8979188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0C11A-7D4C-7385-B281-DD3C34D6A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3338534-32C3-D113-2582-C3D876EC64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2019300"/>
            <a:ext cx="5537200" cy="4114800"/>
          </a:xfrm>
        </p:spPr>
        <p:txBody>
          <a:bodyPr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50EF532-4C1F-542E-24C0-AC24A330F07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94426" y="2019299"/>
            <a:ext cx="5540375" cy="2515056"/>
          </a:xfrm>
          <a:solidFill>
            <a:schemeClr val="bg1">
              <a:lumMod val="75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7F59200-316D-E0EF-7DCC-0AD7381F77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4426" y="4644737"/>
            <a:ext cx="5540375" cy="1489364"/>
          </a:xfrm>
        </p:spPr>
        <p:txBody>
          <a:bodyPr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CA3A23-AA05-10F0-9DF4-8C87CA8926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533401"/>
            <a:ext cx="8977312" cy="768351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pic>
        <p:nvPicPr>
          <p:cNvPr id="8" name="Picture 7" descr="A logo with white text&#10;&#10;AI-generated content may be incorrect.">
            <a:extLst>
              <a:ext uri="{FF2B5EF4-FFF2-40B4-BE49-F238E27FC236}">
                <a16:creationId xmlns:a16="http://schemas.microsoft.com/office/drawing/2014/main" id="{0A93EB29-A2B4-EE06-9A62-AD9CC00CDD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040" y="6272784"/>
            <a:ext cx="1234440" cy="5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380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2 Column Blue w/Right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43494AE-7005-12BD-81E9-481E30487A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301750"/>
            <a:ext cx="8979188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0C11A-7D4C-7385-B281-DD3C34D6A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3338534-32C3-D113-2582-C3D876EC64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2019300"/>
            <a:ext cx="5537200" cy="4114800"/>
          </a:xfrm>
        </p:spPr>
        <p:txBody>
          <a:bodyPr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50EF532-4C1F-542E-24C0-AC24A330F07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94426" y="2019299"/>
            <a:ext cx="5540375" cy="2515056"/>
          </a:xfrm>
          <a:solidFill>
            <a:schemeClr val="bg1">
              <a:lumMod val="75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7F59200-316D-E0EF-7DCC-0AD7381F77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4426" y="4644737"/>
            <a:ext cx="5540375" cy="1489364"/>
          </a:xfrm>
        </p:spPr>
        <p:txBody>
          <a:bodyPr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CA3A23-AA05-10F0-9DF4-8C87CA8926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533401"/>
            <a:ext cx="8977312" cy="768351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pic>
        <p:nvPicPr>
          <p:cNvPr id="8" name="Picture 7" descr="A logo with white text&#10;&#10;AI-generated content may be incorrect.">
            <a:extLst>
              <a:ext uri="{FF2B5EF4-FFF2-40B4-BE49-F238E27FC236}">
                <a16:creationId xmlns:a16="http://schemas.microsoft.com/office/drawing/2014/main" id="{2717ACE8-8160-9633-B067-CBA9E4D15B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040" y="6272784"/>
            <a:ext cx="1234440" cy="5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1060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 Column White w/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43494AE-7005-12BD-81E9-481E30487A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301750"/>
            <a:ext cx="8977313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3338534-32C3-D113-2582-C3D876EC64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2" y="4786470"/>
            <a:ext cx="5537199" cy="1347631"/>
          </a:xfrm>
        </p:spPr>
        <p:txBody>
          <a:bodyPr>
            <a:noAutofit/>
          </a:bodyPr>
          <a:lstStyle>
            <a:lvl1pPr>
              <a:defRPr b="0" i="0">
                <a:latin typeface="Invention" panose="020B0503020008020204" pitchFamily="34" charset="0"/>
              </a:defRPr>
            </a:lvl1pPr>
            <a:lvl2pPr>
              <a:defRPr b="0" i="0"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0C11A-7D4C-7385-B281-DD3C34D6A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803506D5-29B4-10DD-743A-52A7DAE3B70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57201" y="2019300"/>
            <a:ext cx="5537200" cy="2633871"/>
          </a:xfrm>
          <a:solidFill>
            <a:schemeClr val="bg1">
              <a:lumMod val="75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F1D0FED-B541-0225-646D-611C3AA1DFB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94426" y="2019300"/>
            <a:ext cx="5540375" cy="2633871"/>
          </a:xfrm>
          <a:solidFill>
            <a:schemeClr val="bg1">
              <a:lumMod val="75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0DE061B-0155-C8E0-5081-4AB97EDA881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94426" y="4786470"/>
            <a:ext cx="5537199" cy="1347631"/>
          </a:xfrm>
        </p:spPr>
        <p:txBody>
          <a:bodyPr>
            <a:noAutofit/>
          </a:bodyPr>
          <a:lstStyle>
            <a:lvl1pPr>
              <a:defRPr b="0" i="0">
                <a:latin typeface="Invention" panose="020B0503020008020204" pitchFamily="34" charset="0"/>
              </a:defRPr>
            </a:lvl1pPr>
            <a:lvl2pPr>
              <a:defRPr b="0" i="0"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7B01C8C-F3CB-CF9D-FA05-C292DEFE0A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533401"/>
            <a:ext cx="8975438" cy="768351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8571293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2 Column Teal w/Image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43494AE-7005-12BD-81E9-481E30487A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301750"/>
            <a:ext cx="8976659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0C11A-7D4C-7385-B281-DD3C34D6A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C51F6FE6-9C7E-5A94-B0AB-1B18B2EB61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2" y="4786470"/>
            <a:ext cx="5537199" cy="1347631"/>
          </a:xfrm>
        </p:spPr>
        <p:txBody>
          <a:bodyPr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6853E057-CC88-B390-6027-55C599F285C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57201" y="2019300"/>
            <a:ext cx="5537200" cy="2633871"/>
          </a:xfrm>
          <a:solidFill>
            <a:schemeClr val="bg1">
              <a:lumMod val="75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FA3DD9C1-B501-F92E-3F16-A9BDB4DB2F2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94426" y="2019300"/>
            <a:ext cx="5540375" cy="2633871"/>
          </a:xfrm>
          <a:solidFill>
            <a:schemeClr val="bg1">
              <a:lumMod val="75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041FFE64-F63F-E58C-2A48-26DC3342D30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94426" y="4786470"/>
            <a:ext cx="5537199" cy="1347631"/>
          </a:xfrm>
        </p:spPr>
        <p:txBody>
          <a:bodyPr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6D46741-8116-4649-BEA8-F50AED848E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533401"/>
            <a:ext cx="8977312" cy="768351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pic>
        <p:nvPicPr>
          <p:cNvPr id="5" name="Picture 4" descr="A logo with white text&#10;&#10;AI-generated content may be incorrect.">
            <a:extLst>
              <a:ext uri="{FF2B5EF4-FFF2-40B4-BE49-F238E27FC236}">
                <a16:creationId xmlns:a16="http://schemas.microsoft.com/office/drawing/2014/main" id="{4C3BBC5C-CE96-6967-AAED-5CE1EB9E6B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040" y="6272784"/>
            <a:ext cx="1234440" cy="5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4642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2 Column Blue w/Imag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43494AE-7005-12BD-81E9-481E30487A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301750"/>
            <a:ext cx="8976659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0C11A-7D4C-7385-B281-DD3C34D6A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C51F6FE6-9C7E-5A94-B0AB-1B18B2EB61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2" y="4786470"/>
            <a:ext cx="5537199" cy="1347631"/>
          </a:xfrm>
        </p:spPr>
        <p:txBody>
          <a:bodyPr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6853E057-CC88-B390-6027-55C599F285C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57201" y="2019300"/>
            <a:ext cx="5537200" cy="2633871"/>
          </a:xfrm>
          <a:solidFill>
            <a:schemeClr val="bg1">
              <a:lumMod val="75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FA3DD9C1-B501-F92E-3F16-A9BDB4DB2F2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94426" y="2019300"/>
            <a:ext cx="5540375" cy="2633871"/>
          </a:xfrm>
          <a:solidFill>
            <a:schemeClr val="bg1">
              <a:lumMod val="75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041FFE64-F63F-E58C-2A48-26DC3342D30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94426" y="4786470"/>
            <a:ext cx="5537199" cy="1347631"/>
          </a:xfrm>
        </p:spPr>
        <p:txBody>
          <a:bodyPr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6D46741-8116-4649-BEA8-F50AED848E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533401"/>
            <a:ext cx="8977312" cy="768351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pic>
        <p:nvPicPr>
          <p:cNvPr id="5" name="Picture 4" descr="A logo with white text&#10;&#10;AI-generated content may be incorrect.">
            <a:extLst>
              <a:ext uri="{FF2B5EF4-FFF2-40B4-BE49-F238E27FC236}">
                <a16:creationId xmlns:a16="http://schemas.microsoft.com/office/drawing/2014/main" id="{01DCF022-242C-B28C-0F71-D03C515D0F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040" y="6272784"/>
            <a:ext cx="1234440" cy="5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2419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3 Column White w/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E2943-6DFB-BFB1-8EAF-F451AAC61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2" y="533401"/>
            <a:ext cx="8977312" cy="768351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D2A4C9-44C0-4FF3-D0DF-F847ECB7A6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4473C16-16A3-05AF-FDC4-B2FB4D9A93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2" y="1301750"/>
            <a:ext cx="8977312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BE3724B-D35E-5D9B-DBDC-B72B89472C5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7202" y="4435366"/>
            <a:ext cx="3621024" cy="1698735"/>
          </a:xfrm>
          <a:prstGeom prst="rect">
            <a:avLst/>
          </a:prstGeom>
          <a:ln w="12700">
            <a:noFill/>
          </a:ln>
        </p:spPr>
        <p:txBody>
          <a:bodyPr lIns="0" tIns="0" rIns="0" bIns="0">
            <a:noAutofit/>
          </a:bodyPr>
          <a:lstStyle>
            <a:lvl1pPr>
              <a:defRPr b="0" i="0">
                <a:latin typeface="Invention" panose="020B0503020008020204" pitchFamily="34" charset="0"/>
              </a:defRPr>
            </a:lvl1pPr>
            <a:lvl2pPr>
              <a:defRPr b="0" i="0"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E047507E-6991-396D-4C75-15870B859EF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57201" y="2019300"/>
            <a:ext cx="3621024" cy="2278221"/>
          </a:xfrm>
          <a:solidFill>
            <a:schemeClr val="bg1">
              <a:lumMod val="75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1F910DC5-B9DC-0974-BD49-CA7449BBC002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288252" y="2019300"/>
            <a:ext cx="3621024" cy="2278221"/>
          </a:xfrm>
          <a:solidFill>
            <a:schemeClr val="bg1">
              <a:lumMod val="75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7AEE4109-A9E1-D41A-16A9-B6915A743A02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113775" y="2019300"/>
            <a:ext cx="3621024" cy="2278221"/>
          </a:xfrm>
          <a:solidFill>
            <a:schemeClr val="bg1">
              <a:lumMod val="75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AF1676F3-B413-D3DA-ED19-BCBC1E44043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288253" y="4435366"/>
            <a:ext cx="3621024" cy="1698735"/>
          </a:xfrm>
          <a:prstGeom prst="rect">
            <a:avLst/>
          </a:prstGeom>
          <a:ln w="12700">
            <a:noFill/>
          </a:ln>
        </p:spPr>
        <p:txBody>
          <a:bodyPr lIns="0" tIns="0" rIns="0" bIns="0">
            <a:noAutofit/>
          </a:bodyPr>
          <a:lstStyle>
            <a:lvl1pPr>
              <a:defRPr b="0" i="0">
                <a:latin typeface="Invention" panose="020B0503020008020204" pitchFamily="34" charset="0"/>
              </a:defRPr>
            </a:lvl1pPr>
            <a:lvl2pPr>
              <a:defRPr b="0" i="0"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3B06936E-9F5C-BD0E-D0CA-4773E7C6A9F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113776" y="4435366"/>
            <a:ext cx="3621024" cy="1698735"/>
          </a:xfrm>
          <a:prstGeom prst="rect">
            <a:avLst/>
          </a:prstGeom>
          <a:ln w="12700">
            <a:noFill/>
          </a:ln>
        </p:spPr>
        <p:txBody>
          <a:bodyPr lIns="0" tIns="0" rIns="0" bIns="0">
            <a:noAutofit/>
          </a:bodyPr>
          <a:lstStyle>
            <a:lvl1pPr>
              <a:defRPr b="0" i="0">
                <a:latin typeface="Invention" panose="020B0503020008020204" pitchFamily="34" charset="0"/>
              </a:defRPr>
            </a:lvl1pPr>
            <a:lvl2pPr>
              <a:defRPr b="0" i="0"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86194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84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3 Column Teal w/Image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E2943-6DFB-BFB1-8EAF-F451AAC61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2" y="533401"/>
            <a:ext cx="8977312" cy="768351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D2A4C9-44C0-4FF3-D0DF-F847ECB7A6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4473C16-16A3-05AF-FDC4-B2FB4D9A93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2" y="1301750"/>
            <a:ext cx="8977312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734EAD-38E7-CBD7-4EC2-96EF4F59FBB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7202" y="4435366"/>
            <a:ext cx="3621024" cy="1698735"/>
          </a:xfrm>
          <a:prstGeom prst="rect">
            <a:avLst/>
          </a:prstGeom>
          <a:ln w="12700">
            <a:noFill/>
          </a:ln>
        </p:spPr>
        <p:txBody>
          <a:bodyPr lIns="0" tIns="0" rIns="0" bIns="0"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2E729B41-B4C9-9FF0-B444-DE43F41D026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57201" y="2019300"/>
            <a:ext cx="3621024" cy="2278221"/>
          </a:xfrm>
          <a:solidFill>
            <a:schemeClr val="bg1">
              <a:lumMod val="75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A0AC2FE1-C50A-3F64-92B1-18F4E3588615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288252" y="2019300"/>
            <a:ext cx="3621024" cy="2278221"/>
          </a:xfrm>
          <a:solidFill>
            <a:schemeClr val="bg1">
              <a:lumMod val="75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A1267776-33C1-DB4D-28A5-972A7994FD2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113775" y="2019300"/>
            <a:ext cx="3621024" cy="2278221"/>
          </a:xfrm>
          <a:solidFill>
            <a:schemeClr val="bg1">
              <a:lumMod val="75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6701D6AE-09FA-8305-AAFC-78F68B3113F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288253" y="4435366"/>
            <a:ext cx="3621024" cy="1698735"/>
          </a:xfrm>
          <a:prstGeom prst="rect">
            <a:avLst/>
          </a:prstGeom>
          <a:ln w="12700">
            <a:noFill/>
          </a:ln>
        </p:spPr>
        <p:txBody>
          <a:bodyPr lIns="0" tIns="0" rIns="0" bIns="0"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0B81601-C8A9-3F11-7285-0B9E4866662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113776" y="4435366"/>
            <a:ext cx="3621024" cy="1698735"/>
          </a:xfrm>
          <a:prstGeom prst="rect">
            <a:avLst/>
          </a:prstGeom>
          <a:ln w="12700">
            <a:noFill/>
          </a:ln>
        </p:spPr>
        <p:txBody>
          <a:bodyPr lIns="0" tIns="0" rIns="0" bIns="0"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4" name="Picture 3" descr="A logo with white text&#10;&#10;AI-generated content may be incorrect.">
            <a:extLst>
              <a:ext uri="{FF2B5EF4-FFF2-40B4-BE49-F238E27FC236}">
                <a16:creationId xmlns:a16="http://schemas.microsoft.com/office/drawing/2014/main" id="{E93594D5-FF7F-8DC2-09BB-B87C494215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040" y="6272784"/>
            <a:ext cx="1234440" cy="5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1812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 w/Frame Te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35DBBDC-317D-CA67-5C6A-FB8036101C2E}"/>
              </a:ext>
            </a:extLst>
          </p:cNvPr>
          <p:cNvSpPr/>
          <p:nvPr/>
        </p:nvSpPr>
        <p:spPr>
          <a:xfrm>
            <a:off x="269643" y="250257"/>
            <a:ext cx="11652717" cy="6343048"/>
          </a:xfrm>
          <a:prstGeom prst="roundRect">
            <a:avLst>
              <a:gd name="adj" fmla="val 0"/>
            </a:avLst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b="0" i="0">
              <a:latin typeface="Invention" panose="020B0503020008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06F0CA-7811-02E5-CEDE-3DCB44D45F44}"/>
              </a:ext>
            </a:extLst>
          </p:cNvPr>
          <p:cNvCxnSpPr/>
          <p:nvPr/>
        </p:nvCxnSpPr>
        <p:spPr>
          <a:xfrm>
            <a:off x="259475" y="5588000"/>
            <a:ext cx="116586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5833D061-F962-32AA-A721-931A85504B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766718"/>
            <a:ext cx="11277600" cy="1684911"/>
          </a:xfrm>
        </p:spPr>
        <p:txBody>
          <a:bodyPr wrap="square"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5800" b="0" i="0" baseline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404E0E71-D05B-9BBA-975F-74628E2F01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1" y="2451626"/>
            <a:ext cx="11277599" cy="2574074"/>
          </a:xfrm>
        </p:spPr>
        <p:txBody>
          <a:bodyPr lIns="0" tIns="45720" rIns="0" bIns="0">
            <a:no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pic>
        <p:nvPicPr>
          <p:cNvPr id="2" name="Picture 1" descr="A logo with white text&#10;&#10;AI-generated content may be incorrect.">
            <a:extLst>
              <a:ext uri="{FF2B5EF4-FFF2-40B4-BE49-F238E27FC236}">
                <a16:creationId xmlns:a16="http://schemas.microsoft.com/office/drawing/2014/main" id="{E2201BF0-AFE2-8256-3FA4-6D8D668159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1450" y="5559552"/>
            <a:ext cx="2351250" cy="1061752"/>
          </a:xfrm>
          <a:prstGeom prst="rect">
            <a:avLst/>
          </a:prstGeom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60A55D43-25C4-9DB2-6C59-0AF78B6CA7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5053699"/>
            <a:ext cx="5537200" cy="260181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Date goes here</a:t>
            </a:r>
          </a:p>
        </p:txBody>
      </p:sp>
    </p:spTree>
    <p:extLst>
      <p:ext uri="{BB962C8B-B14F-4D97-AF65-F5344CB8AC3E}">
        <p14:creationId xmlns:p14="http://schemas.microsoft.com/office/powerpoint/2010/main" val="11971872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3 Column Blue w/Imag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E2943-6DFB-BFB1-8EAF-F451AAC61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2" y="533401"/>
            <a:ext cx="8977312" cy="768351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D2A4C9-44C0-4FF3-D0DF-F847ECB7A6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4473C16-16A3-05AF-FDC4-B2FB4D9A93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2" y="1301750"/>
            <a:ext cx="8977312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5626B9-ED9A-8150-A80C-BC94CF7E5A0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7202" y="4435366"/>
            <a:ext cx="3621024" cy="1698735"/>
          </a:xfrm>
          <a:prstGeom prst="rect">
            <a:avLst/>
          </a:prstGeom>
          <a:ln w="12700">
            <a:noFill/>
          </a:ln>
        </p:spPr>
        <p:txBody>
          <a:bodyPr lIns="0" tIns="0" rIns="0" bIns="0"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C925460-BEA4-811F-13FE-6D22B642818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57201" y="2019300"/>
            <a:ext cx="3621024" cy="2278221"/>
          </a:xfrm>
          <a:solidFill>
            <a:schemeClr val="bg1">
              <a:lumMod val="75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AA51A2C4-7801-6642-686F-62BA14358145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288252" y="2019300"/>
            <a:ext cx="3621024" cy="2278221"/>
          </a:xfrm>
          <a:solidFill>
            <a:schemeClr val="bg1">
              <a:lumMod val="75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39BE27B0-B470-D1A7-F523-7627D07D58B5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113775" y="2019300"/>
            <a:ext cx="3621024" cy="2278221"/>
          </a:xfrm>
          <a:solidFill>
            <a:schemeClr val="bg1">
              <a:lumMod val="75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6CE25F7-B810-9505-FDFC-2198188671C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288253" y="4435366"/>
            <a:ext cx="3621024" cy="1698735"/>
          </a:xfrm>
          <a:prstGeom prst="rect">
            <a:avLst/>
          </a:prstGeom>
          <a:ln w="12700">
            <a:noFill/>
          </a:ln>
        </p:spPr>
        <p:txBody>
          <a:bodyPr lIns="0" tIns="0" rIns="0" bIns="0"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4810B6E9-376A-8421-6F27-3AAEA29E288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113776" y="4435366"/>
            <a:ext cx="3621024" cy="1698735"/>
          </a:xfrm>
          <a:prstGeom prst="rect">
            <a:avLst/>
          </a:prstGeom>
          <a:ln w="12700">
            <a:noFill/>
          </a:ln>
        </p:spPr>
        <p:txBody>
          <a:bodyPr lIns="0" tIns="0" rIns="0" bIns="0"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4" name="Picture 3" descr="A logo with white text&#10;&#10;AI-generated content may be incorrect.">
            <a:extLst>
              <a:ext uri="{FF2B5EF4-FFF2-40B4-BE49-F238E27FC236}">
                <a16:creationId xmlns:a16="http://schemas.microsoft.com/office/drawing/2014/main" id="{EA412DC1-AD21-41C0-2487-837EA10273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040" y="6272784"/>
            <a:ext cx="1234440" cy="5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8103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4 Column White w/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E2943-6DFB-BFB1-8EAF-F451AAC61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2" y="533401"/>
            <a:ext cx="8977312" cy="768351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D2A4C9-44C0-4FF3-D0DF-F847ECB7A6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4473C16-16A3-05AF-FDC4-B2FB4D9A93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2" y="1301750"/>
            <a:ext cx="8977312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916892B-AABC-B850-9166-D275AD2AF9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5192" y="4101086"/>
            <a:ext cx="2670048" cy="2033014"/>
          </a:xfrm>
          <a:prstGeom prst="rect">
            <a:avLst/>
          </a:prstGeom>
          <a:ln w="12700">
            <a:noFill/>
          </a:ln>
        </p:spPr>
        <p:txBody>
          <a:bodyPr lIns="0" tIns="0" rIns="0" bIns="0">
            <a:noAutofit/>
          </a:bodyPr>
          <a:lstStyle>
            <a:lvl1pPr>
              <a:defRPr b="0" i="0">
                <a:solidFill>
                  <a:schemeClr val="tx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tx1"/>
                </a:solidFill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C666D4F-4928-0C71-FC41-212447DA6C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36397" y="4101086"/>
            <a:ext cx="2670048" cy="2033013"/>
          </a:xfrm>
          <a:prstGeom prst="rect">
            <a:avLst/>
          </a:prstGeom>
          <a:ln w="12700">
            <a:noFill/>
          </a:ln>
        </p:spPr>
        <p:txBody>
          <a:bodyPr lIns="0" tIns="0" rIns="0" bIns="0">
            <a:noAutofit/>
          </a:bodyPr>
          <a:lstStyle>
            <a:lvl1pPr>
              <a:defRPr b="0" i="0">
                <a:solidFill>
                  <a:schemeClr val="tx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tx1"/>
                </a:solidFill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B1ECCD5-8537-9A8D-7CA4-664B86E0FF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97602" y="4101086"/>
            <a:ext cx="2670048" cy="2033014"/>
          </a:xfrm>
          <a:prstGeom prst="rect">
            <a:avLst/>
          </a:prstGeom>
          <a:ln w="12700">
            <a:noFill/>
          </a:ln>
        </p:spPr>
        <p:txBody>
          <a:bodyPr lIns="0" tIns="0" rIns="0" bIns="0">
            <a:noAutofit/>
          </a:bodyPr>
          <a:lstStyle>
            <a:lvl1pPr>
              <a:defRPr b="0" i="0">
                <a:solidFill>
                  <a:schemeClr val="tx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tx1"/>
                </a:solidFill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4E64212-F8A6-D4C5-2676-48E6674975F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64752" y="4101086"/>
            <a:ext cx="2670048" cy="2033014"/>
          </a:xfrm>
          <a:prstGeom prst="rect">
            <a:avLst/>
          </a:prstGeom>
          <a:ln w="12700">
            <a:noFill/>
          </a:ln>
        </p:spPr>
        <p:txBody>
          <a:bodyPr lIns="0" tIns="0" rIns="0" bIns="0">
            <a:noAutofit/>
          </a:bodyPr>
          <a:lstStyle>
            <a:lvl1pPr>
              <a:defRPr b="0" i="0">
                <a:solidFill>
                  <a:schemeClr val="tx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tx1"/>
                </a:solidFill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221098A4-91D2-A6FF-A15E-9AEC814E04A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63550" y="2019304"/>
            <a:ext cx="2670048" cy="1943096"/>
          </a:xfrm>
          <a:solidFill>
            <a:schemeClr val="bg1">
              <a:lumMod val="75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D443A9D6-E629-4AEF-D1FB-D95127522C2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324352" y="2019304"/>
            <a:ext cx="2670048" cy="1943096"/>
          </a:xfrm>
          <a:solidFill>
            <a:schemeClr val="bg1">
              <a:lumMod val="75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B897F1D3-8C58-DEAB-BCA4-E711DDDF986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197602" y="2019304"/>
            <a:ext cx="2670048" cy="1943096"/>
          </a:xfrm>
          <a:solidFill>
            <a:schemeClr val="bg1">
              <a:lumMod val="75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F1E9FECF-1CF9-BDB9-FA91-4CB2A00269F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085334" y="2019303"/>
            <a:ext cx="2670048" cy="1943097"/>
          </a:xfrm>
          <a:solidFill>
            <a:schemeClr val="bg1">
              <a:lumMod val="75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009189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4 Column Teal w/Image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E2943-6DFB-BFB1-8EAF-F451AAC61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50" y="533401"/>
            <a:ext cx="8970964" cy="768351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D2A4C9-44C0-4FF3-D0DF-F847ECB7A6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4473C16-16A3-05AF-FDC4-B2FB4D9A93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3550" y="1301750"/>
            <a:ext cx="8970964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B7F73B-2854-4A8A-CF1F-90EBC50C28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5192" y="4101086"/>
            <a:ext cx="2670048" cy="2033014"/>
          </a:xfrm>
          <a:prstGeom prst="rect">
            <a:avLst/>
          </a:prstGeom>
          <a:ln w="12700">
            <a:noFill/>
          </a:ln>
        </p:spPr>
        <p:txBody>
          <a:bodyPr lIns="0" tIns="0" rIns="0" bIns="0"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36883FFA-3850-20A5-DB8F-7A95563AF4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36397" y="4101086"/>
            <a:ext cx="2670048" cy="2033013"/>
          </a:xfrm>
          <a:prstGeom prst="rect">
            <a:avLst/>
          </a:prstGeom>
          <a:ln w="12700">
            <a:noFill/>
          </a:ln>
        </p:spPr>
        <p:txBody>
          <a:bodyPr lIns="0" tIns="0" rIns="0" bIns="0"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7E0BCD6-0B02-5AE1-FB0D-8E77CBDD4BC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97602" y="4101086"/>
            <a:ext cx="2670048" cy="2033014"/>
          </a:xfrm>
          <a:prstGeom prst="rect">
            <a:avLst/>
          </a:prstGeom>
          <a:ln w="12700">
            <a:noFill/>
          </a:ln>
        </p:spPr>
        <p:txBody>
          <a:bodyPr lIns="0" tIns="0" rIns="0" bIns="0"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B1393D9C-7707-AAD9-28FA-C7119A10D85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64752" y="4101086"/>
            <a:ext cx="2670048" cy="2033014"/>
          </a:xfrm>
          <a:prstGeom prst="rect">
            <a:avLst/>
          </a:prstGeom>
          <a:ln w="12700">
            <a:noFill/>
          </a:ln>
        </p:spPr>
        <p:txBody>
          <a:bodyPr lIns="0" tIns="0" rIns="0" bIns="0"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8CD40F10-7043-E46D-2AA5-1309CF35A4B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63550" y="2019304"/>
            <a:ext cx="2670048" cy="1943096"/>
          </a:xfrm>
          <a:solidFill>
            <a:schemeClr val="bg1">
              <a:lumMod val="75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EE2FA0FA-0F75-CA1B-2CAC-D906665F3FD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324352" y="2019304"/>
            <a:ext cx="2670048" cy="1943096"/>
          </a:xfrm>
          <a:solidFill>
            <a:schemeClr val="bg1">
              <a:lumMod val="75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4A238F5E-FE85-97A7-022A-E8187C38411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197602" y="2019304"/>
            <a:ext cx="2670048" cy="1943096"/>
          </a:xfrm>
          <a:solidFill>
            <a:schemeClr val="bg1">
              <a:lumMod val="75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15C5253B-CD12-6E2F-BD2A-B552F6ADE5D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085334" y="2019303"/>
            <a:ext cx="2670048" cy="1943097"/>
          </a:xfrm>
          <a:solidFill>
            <a:schemeClr val="bg1">
              <a:lumMod val="75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4" name="Picture 3" descr="A logo with white text&#10;&#10;AI-generated content may be incorrect.">
            <a:extLst>
              <a:ext uri="{FF2B5EF4-FFF2-40B4-BE49-F238E27FC236}">
                <a16:creationId xmlns:a16="http://schemas.microsoft.com/office/drawing/2014/main" id="{F6FADA26-1626-46DD-B026-C5C0256A15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040" y="6272784"/>
            <a:ext cx="1234440" cy="5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8721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4 Column Blue w/Imag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E2943-6DFB-BFB1-8EAF-F451AAC61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50" y="533401"/>
            <a:ext cx="8970964" cy="768351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D2A4C9-44C0-4FF3-D0DF-F847ECB7A6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4473C16-16A3-05AF-FDC4-B2FB4D9A93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3550" y="1301750"/>
            <a:ext cx="8970964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147A646-328D-8E83-7A73-8CFAF9EE8A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5192" y="4101086"/>
            <a:ext cx="2670048" cy="2033014"/>
          </a:xfrm>
          <a:prstGeom prst="rect">
            <a:avLst/>
          </a:prstGeom>
          <a:ln w="12700">
            <a:noFill/>
          </a:ln>
        </p:spPr>
        <p:txBody>
          <a:bodyPr lIns="0" tIns="0" rIns="0" bIns="0"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9CF5A0D5-00A7-2600-463C-BDD7669EC43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36397" y="4101086"/>
            <a:ext cx="2670048" cy="2033013"/>
          </a:xfrm>
          <a:prstGeom prst="rect">
            <a:avLst/>
          </a:prstGeom>
          <a:ln w="12700">
            <a:noFill/>
          </a:ln>
        </p:spPr>
        <p:txBody>
          <a:bodyPr lIns="0" tIns="0" rIns="0" bIns="0"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2EE4563-6719-6A63-FABD-3CBE975141D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97602" y="4101086"/>
            <a:ext cx="2670048" cy="2033014"/>
          </a:xfrm>
          <a:prstGeom prst="rect">
            <a:avLst/>
          </a:prstGeom>
          <a:ln w="12700">
            <a:noFill/>
          </a:ln>
        </p:spPr>
        <p:txBody>
          <a:bodyPr lIns="0" tIns="0" rIns="0" bIns="0"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C917844-5011-9186-923D-382539636DA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64752" y="4101086"/>
            <a:ext cx="2670048" cy="2033014"/>
          </a:xfrm>
          <a:prstGeom prst="rect">
            <a:avLst/>
          </a:prstGeom>
          <a:ln w="12700">
            <a:noFill/>
          </a:ln>
        </p:spPr>
        <p:txBody>
          <a:bodyPr lIns="0" tIns="0" rIns="0" bIns="0"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4A2D880B-2406-946C-34D7-BC87E6732FB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63550" y="2019304"/>
            <a:ext cx="2670048" cy="1943096"/>
          </a:xfrm>
          <a:solidFill>
            <a:schemeClr val="bg1">
              <a:lumMod val="75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A200B6E1-F6B3-880F-D1E6-6184FFEB477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324352" y="2019304"/>
            <a:ext cx="2670048" cy="1943096"/>
          </a:xfrm>
          <a:solidFill>
            <a:schemeClr val="bg1">
              <a:lumMod val="75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F770DEE9-6C2F-6147-87BB-2411BF43426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197602" y="2019304"/>
            <a:ext cx="2670048" cy="1943096"/>
          </a:xfrm>
          <a:solidFill>
            <a:schemeClr val="bg1">
              <a:lumMod val="75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23205AC6-8F00-2A3B-E943-8133F9F0B7CA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085334" y="2019303"/>
            <a:ext cx="2670048" cy="1943097"/>
          </a:xfrm>
          <a:solidFill>
            <a:schemeClr val="bg1">
              <a:lumMod val="75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5" name="Picture 4" descr="A logo with white text&#10;&#10;AI-generated content may be incorrect.">
            <a:extLst>
              <a:ext uri="{FF2B5EF4-FFF2-40B4-BE49-F238E27FC236}">
                <a16:creationId xmlns:a16="http://schemas.microsoft.com/office/drawing/2014/main" id="{FB85E134-DA59-F9D4-831A-5503D9CE63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040" y="6272784"/>
            <a:ext cx="1234440" cy="5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3050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 Column White w/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E2943-6DFB-BFB1-8EAF-F451AAC61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33401"/>
            <a:ext cx="8977314" cy="768351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D2A4C9-44C0-4FF3-D0DF-F847ECB7A6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5B0731-D167-D797-DEEF-FFE2368D27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2019300"/>
            <a:ext cx="4391025" cy="4114800"/>
          </a:xfrm>
        </p:spPr>
        <p:txBody>
          <a:bodyPr>
            <a:noAutofit/>
          </a:bodyPr>
          <a:lstStyle>
            <a:lvl1pPr>
              <a:defRPr b="0" i="0">
                <a:latin typeface="Invention" panose="020B0503020008020204" pitchFamily="34" charset="0"/>
              </a:defRPr>
            </a:lvl1pPr>
            <a:lvl2pPr>
              <a:defRPr b="0" i="0"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4473C16-16A3-05AF-FDC4-B2FB4D9A93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5" y="1301750"/>
            <a:ext cx="8979379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B89A6245-BBFF-E0EA-1B96-98BAB8BAE86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035551" y="2019301"/>
            <a:ext cx="6696393" cy="4114800"/>
          </a:xfrm>
          <a:prstGeom prst="rect">
            <a:avLst/>
          </a:prstGeom>
          <a:ln w="12700">
            <a:noFill/>
          </a:ln>
        </p:spPr>
        <p:txBody>
          <a:bodyPr lIns="0" tIns="0" rIns="0" bIns="0">
            <a:noAutofit/>
          </a:bodyPr>
          <a:lstStyle>
            <a:lvl1pPr>
              <a:defRPr b="0" i="0">
                <a:latin typeface="Invention" panose="020B0503020008020204" pitchFamily="34" charset="0"/>
              </a:defRPr>
            </a:lvl1pPr>
            <a:lvl2pPr>
              <a:defRPr b="0" i="0"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738340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2 Column Blue w/Cha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E2943-6DFB-BFB1-8EAF-F451AAC61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33401"/>
            <a:ext cx="8977313" cy="768351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D2A4C9-44C0-4FF3-D0DF-F847ECB7A6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4473C16-16A3-05AF-FDC4-B2FB4D9A93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301750"/>
            <a:ext cx="8977313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B4FE9213-85CD-A045-D182-360B96DCB7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2019300"/>
            <a:ext cx="4391025" cy="4114800"/>
          </a:xfrm>
        </p:spPr>
        <p:txBody>
          <a:bodyPr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4"/>
            <a:endParaRPr lang="en-US"/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D1A74974-E18E-98D3-E399-ECE09DAA610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035551" y="2019301"/>
            <a:ext cx="6696393" cy="4114800"/>
          </a:xfrm>
          <a:prstGeom prst="rect">
            <a:avLst/>
          </a:prstGeom>
          <a:ln w="12700">
            <a:noFill/>
          </a:ln>
        </p:spPr>
        <p:txBody>
          <a:bodyPr lIns="0" tIns="0" rIns="0" bIns="0"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logo with white text&#10;&#10;AI-generated content may be incorrect.">
            <a:extLst>
              <a:ext uri="{FF2B5EF4-FFF2-40B4-BE49-F238E27FC236}">
                <a16:creationId xmlns:a16="http://schemas.microsoft.com/office/drawing/2014/main" id="{5D479242-610E-C4CA-8B33-E746A3C3AB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040" y="6272784"/>
            <a:ext cx="1234440" cy="5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30517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Title White w/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E2943-6DFB-BFB1-8EAF-F451AAC61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33401"/>
            <a:ext cx="8977314" cy="768351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D2A4C9-44C0-4FF3-D0DF-F847ECB7A6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4473C16-16A3-05AF-FDC4-B2FB4D9A93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5" y="1301750"/>
            <a:ext cx="8979379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5B29FB87-38FB-3817-C074-B7A7ADDABEF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4349" y="2019301"/>
            <a:ext cx="11277595" cy="4114800"/>
          </a:xfrm>
          <a:prstGeom prst="rect">
            <a:avLst/>
          </a:prstGeom>
          <a:ln w="12700">
            <a:noFill/>
          </a:ln>
        </p:spPr>
        <p:txBody>
          <a:bodyPr lIns="0" tIns="0" rIns="0" bIns="0">
            <a:noAutofit/>
          </a:bodyPr>
          <a:lstStyle>
            <a:lvl1pPr marL="0" indent="0">
              <a:buNone/>
              <a:defRPr b="0" i="0">
                <a:latin typeface="Invention" panose="020B0503020008020204" pitchFamily="34" charset="0"/>
              </a:defRPr>
            </a:lvl1pPr>
            <a:lvl2pPr>
              <a:defRPr b="0" i="0"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836921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Title Blue w/Cha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E2943-6DFB-BFB1-8EAF-F451AAC61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33401"/>
            <a:ext cx="8977314" cy="768351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D2A4C9-44C0-4FF3-D0DF-F847ECB7A6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4473C16-16A3-05AF-FDC4-B2FB4D9A93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5" y="1301750"/>
            <a:ext cx="8979379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AFA3830D-BAE5-8A38-3652-160C763DE4D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4349" y="2019301"/>
            <a:ext cx="11277595" cy="4114800"/>
          </a:xfrm>
          <a:prstGeom prst="rect">
            <a:avLst/>
          </a:prstGeom>
          <a:ln w="12700">
            <a:noFill/>
          </a:ln>
        </p:spPr>
        <p:txBody>
          <a:bodyPr lIns="0" tIns="0" rIns="0" bIns="0">
            <a:noAutofit/>
          </a:bodyPr>
          <a:lstStyle>
            <a:lvl1pPr marL="0" indent="0">
              <a:buNone/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 descr="A logo with white text&#10;&#10;AI-generated content may be incorrect.">
            <a:extLst>
              <a:ext uri="{FF2B5EF4-FFF2-40B4-BE49-F238E27FC236}">
                <a16:creationId xmlns:a16="http://schemas.microsoft.com/office/drawing/2014/main" id="{3B412F40-4D37-D023-C85D-3CFFB96209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040" y="6272784"/>
            <a:ext cx="1234440" cy="5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86671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ject Timelin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E2943-6DFB-BFB1-8EAF-F451AAC61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2" y="533401"/>
            <a:ext cx="8977312" cy="768351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D2A4C9-44C0-4FF3-D0DF-F847ECB7A6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4473C16-16A3-05AF-FDC4-B2FB4D9A93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301750"/>
            <a:ext cx="8977311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8B4B7CF8-CF00-A730-7281-43E66D8BA94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682009" y="2019302"/>
            <a:ext cx="662756" cy="255391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1200" b="0" i="0"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/>
            </a:lvl2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13125213-B179-AA02-9D9D-066210509A1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537669" y="2019302"/>
            <a:ext cx="662756" cy="255391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1200" b="0" i="0"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/>
            </a:lvl2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3B7E7D11-92AA-D7BF-8A1F-51B088B7D8E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393329" y="2019302"/>
            <a:ext cx="662756" cy="255391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1200" b="0" i="0"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/>
            </a:lvl2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B9E4ECC-83EE-5BC8-FB5F-D2AA6D317D0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248989" y="2019302"/>
            <a:ext cx="662756" cy="255391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1200" b="0" i="0"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/>
            </a:lvl2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DDC94880-E4BE-4332-6B1B-C32A76C9415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104649" y="2019302"/>
            <a:ext cx="662756" cy="255391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1200" b="0" i="0"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/>
            </a:lvl2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000F40FA-4ACD-C1C2-CA34-ED6B74EC741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960309" y="2019302"/>
            <a:ext cx="662756" cy="255391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1200" b="0" i="0"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/>
            </a:lvl2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C59448F2-C91B-BAA1-921F-FFAB97A4065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815969" y="2019302"/>
            <a:ext cx="662756" cy="255391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1200" b="0" i="0"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/>
            </a:lvl2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F7A58A7-8394-FE8D-0AEC-6FEDEA6F0E7F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671629" y="2019302"/>
            <a:ext cx="662756" cy="255391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1200" b="0" i="0"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/>
            </a:lvl2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3D3A82E9-DC20-4726-660C-98F5BB21FE2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527289" y="2019302"/>
            <a:ext cx="662756" cy="255391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1200" b="0" i="0"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/>
            </a:lvl2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68A014CA-BE3C-F4A7-B075-4FDB17E3CF1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382949" y="2019302"/>
            <a:ext cx="662756" cy="255391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1200" b="0" i="0"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/>
            </a:lvl2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2A74A61E-3C05-A624-3818-DBB4E45DE0C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238609" y="2019302"/>
            <a:ext cx="662756" cy="255391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1200" b="0" i="0"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/>
            </a:lvl2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424E376E-92D3-F0A1-FA54-C6AFECC17E2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1094270" y="2019302"/>
            <a:ext cx="661169" cy="255391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1200" b="0" i="0"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/>
            </a:lvl2pPr>
          </a:lstStyle>
          <a:p>
            <a:pPr lvl="0"/>
            <a:r>
              <a:rPr lang="en-US"/>
              <a:t>Date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5E36C11-3753-AD25-DDF3-2809031035ED}"/>
              </a:ext>
            </a:extLst>
          </p:cNvPr>
          <p:cNvCxnSpPr>
            <a:cxnSpLocks/>
          </p:cNvCxnSpPr>
          <p:nvPr/>
        </p:nvCxnSpPr>
        <p:spPr>
          <a:xfrm>
            <a:off x="2441216" y="2037255"/>
            <a:ext cx="0" cy="372718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C26200F-8738-28F8-9D4B-FE6EADD3F5C4}"/>
              </a:ext>
            </a:extLst>
          </p:cNvPr>
          <p:cNvCxnSpPr>
            <a:cxnSpLocks/>
          </p:cNvCxnSpPr>
          <p:nvPr/>
        </p:nvCxnSpPr>
        <p:spPr>
          <a:xfrm>
            <a:off x="3296876" y="2037255"/>
            <a:ext cx="0" cy="372718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83FC568-35D9-00FD-F521-773AB6AACC08}"/>
              </a:ext>
            </a:extLst>
          </p:cNvPr>
          <p:cNvCxnSpPr>
            <a:cxnSpLocks/>
          </p:cNvCxnSpPr>
          <p:nvPr/>
        </p:nvCxnSpPr>
        <p:spPr>
          <a:xfrm>
            <a:off x="4152536" y="2037255"/>
            <a:ext cx="0" cy="372718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004A490-8562-5DD4-038D-156DD01A774F}"/>
              </a:ext>
            </a:extLst>
          </p:cNvPr>
          <p:cNvCxnSpPr>
            <a:cxnSpLocks/>
          </p:cNvCxnSpPr>
          <p:nvPr/>
        </p:nvCxnSpPr>
        <p:spPr>
          <a:xfrm>
            <a:off x="5008196" y="2037255"/>
            <a:ext cx="0" cy="372718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FA35712-3303-3E7A-8D2A-11673E9AFB28}"/>
              </a:ext>
            </a:extLst>
          </p:cNvPr>
          <p:cNvCxnSpPr>
            <a:cxnSpLocks/>
          </p:cNvCxnSpPr>
          <p:nvPr/>
        </p:nvCxnSpPr>
        <p:spPr>
          <a:xfrm>
            <a:off x="5863856" y="2037255"/>
            <a:ext cx="0" cy="372718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1C3E5AD-40F5-3B33-0607-4AE3B5E04D27}"/>
              </a:ext>
            </a:extLst>
          </p:cNvPr>
          <p:cNvCxnSpPr>
            <a:cxnSpLocks/>
          </p:cNvCxnSpPr>
          <p:nvPr/>
        </p:nvCxnSpPr>
        <p:spPr>
          <a:xfrm>
            <a:off x="6719516" y="2037255"/>
            <a:ext cx="0" cy="372718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C2CF8D0-C741-A422-ABFE-4573D5530070}"/>
              </a:ext>
            </a:extLst>
          </p:cNvPr>
          <p:cNvCxnSpPr>
            <a:cxnSpLocks/>
          </p:cNvCxnSpPr>
          <p:nvPr/>
        </p:nvCxnSpPr>
        <p:spPr>
          <a:xfrm>
            <a:off x="7575176" y="2037255"/>
            <a:ext cx="0" cy="372718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3DF06FE-974C-A833-5A72-94502FD9C8AD}"/>
              </a:ext>
            </a:extLst>
          </p:cNvPr>
          <p:cNvCxnSpPr>
            <a:cxnSpLocks/>
          </p:cNvCxnSpPr>
          <p:nvPr/>
        </p:nvCxnSpPr>
        <p:spPr>
          <a:xfrm>
            <a:off x="8430836" y="2037255"/>
            <a:ext cx="0" cy="372718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8DEF73E-55CF-8A46-4465-6455BBA88436}"/>
              </a:ext>
            </a:extLst>
          </p:cNvPr>
          <p:cNvCxnSpPr>
            <a:cxnSpLocks/>
          </p:cNvCxnSpPr>
          <p:nvPr/>
        </p:nvCxnSpPr>
        <p:spPr>
          <a:xfrm>
            <a:off x="9286496" y="2008013"/>
            <a:ext cx="0" cy="372718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9BC10E5-A4D0-16AF-51F4-CB6CEADFF837}"/>
              </a:ext>
            </a:extLst>
          </p:cNvPr>
          <p:cNvCxnSpPr>
            <a:cxnSpLocks/>
          </p:cNvCxnSpPr>
          <p:nvPr/>
        </p:nvCxnSpPr>
        <p:spPr>
          <a:xfrm>
            <a:off x="10142156" y="2008013"/>
            <a:ext cx="0" cy="372718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4564E0E-C0FA-0A54-42AF-2D71A9F6791E}"/>
              </a:ext>
            </a:extLst>
          </p:cNvPr>
          <p:cNvCxnSpPr>
            <a:cxnSpLocks/>
          </p:cNvCxnSpPr>
          <p:nvPr/>
        </p:nvCxnSpPr>
        <p:spPr>
          <a:xfrm>
            <a:off x="10997816" y="2008013"/>
            <a:ext cx="0" cy="372718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C979CAD-FC26-4AE5-888F-C5B4ED68922F}"/>
              </a:ext>
            </a:extLst>
          </p:cNvPr>
          <p:cNvCxnSpPr>
            <a:cxnSpLocks/>
          </p:cNvCxnSpPr>
          <p:nvPr/>
        </p:nvCxnSpPr>
        <p:spPr>
          <a:xfrm>
            <a:off x="2441216" y="2037255"/>
            <a:ext cx="0" cy="372718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F1CE21B-441F-4716-91B2-EA3E1CB6DD0A}"/>
              </a:ext>
            </a:extLst>
          </p:cNvPr>
          <p:cNvCxnSpPr>
            <a:cxnSpLocks/>
          </p:cNvCxnSpPr>
          <p:nvPr/>
        </p:nvCxnSpPr>
        <p:spPr>
          <a:xfrm>
            <a:off x="3296876" y="2037255"/>
            <a:ext cx="0" cy="372718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D03D450-D0DD-4603-89F6-87FBD4207730}"/>
              </a:ext>
            </a:extLst>
          </p:cNvPr>
          <p:cNvCxnSpPr>
            <a:cxnSpLocks/>
          </p:cNvCxnSpPr>
          <p:nvPr/>
        </p:nvCxnSpPr>
        <p:spPr>
          <a:xfrm>
            <a:off x="4152536" y="2037255"/>
            <a:ext cx="0" cy="372718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612ADB9-9F4A-4FAA-8A88-9E94EB4E1E70}"/>
              </a:ext>
            </a:extLst>
          </p:cNvPr>
          <p:cNvCxnSpPr>
            <a:cxnSpLocks/>
          </p:cNvCxnSpPr>
          <p:nvPr/>
        </p:nvCxnSpPr>
        <p:spPr>
          <a:xfrm>
            <a:off x="5008196" y="2037255"/>
            <a:ext cx="0" cy="372718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BCBA354-E3C5-42FE-B852-0C9C6FEC8C85}"/>
              </a:ext>
            </a:extLst>
          </p:cNvPr>
          <p:cNvCxnSpPr>
            <a:cxnSpLocks/>
          </p:cNvCxnSpPr>
          <p:nvPr/>
        </p:nvCxnSpPr>
        <p:spPr>
          <a:xfrm>
            <a:off x="5863856" y="2037255"/>
            <a:ext cx="0" cy="372718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C0D5E4A-2899-40F0-820D-57FAB03F3DC9}"/>
              </a:ext>
            </a:extLst>
          </p:cNvPr>
          <p:cNvCxnSpPr>
            <a:cxnSpLocks/>
          </p:cNvCxnSpPr>
          <p:nvPr/>
        </p:nvCxnSpPr>
        <p:spPr>
          <a:xfrm>
            <a:off x="6719516" y="2037255"/>
            <a:ext cx="0" cy="372718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7D0BF56-7EF4-48B9-B7F4-7EAD6AB05609}"/>
              </a:ext>
            </a:extLst>
          </p:cNvPr>
          <p:cNvCxnSpPr>
            <a:cxnSpLocks/>
          </p:cNvCxnSpPr>
          <p:nvPr/>
        </p:nvCxnSpPr>
        <p:spPr>
          <a:xfrm>
            <a:off x="7575176" y="2037255"/>
            <a:ext cx="0" cy="372718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C86D329-0745-4312-A70D-4CF50379E897}"/>
              </a:ext>
            </a:extLst>
          </p:cNvPr>
          <p:cNvCxnSpPr>
            <a:cxnSpLocks/>
          </p:cNvCxnSpPr>
          <p:nvPr/>
        </p:nvCxnSpPr>
        <p:spPr>
          <a:xfrm>
            <a:off x="8430836" y="2037255"/>
            <a:ext cx="0" cy="372718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C9CA902-3FC8-4E9E-B4DF-5FD399E98E3F}"/>
              </a:ext>
            </a:extLst>
          </p:cNvPr>
          <p:cNvCxnSpPr>
            <a:cxnSpLocks/>
          </p:cNvCxnSpPr>
          <p:nvPr/>
        </p:nvCxnSpPr>
        <p:spPr>
          <a:xfrm>
            <a:off x="9286496" y="2008013"/>
            <a:ext cx="0" cy="372718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B781317-FE3B-4554-823B-C04F9C5F32E8}"/>
              </a:ext>
            </a:extLst>
          </p:cNvPr>
          <p:cNvCxnSpPr>
            <a:cxnSpLocks/>
          </p:cNvCxnSpPr>
          <p:nvPr/>
        </p:nvCxnSpPr>
        <p:spPr>
          <a:xfrm>
            <a:off x="10142156" y="2008013"/>
            <a:ext cx="0" cy="372718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2B6AAEF-CD58-45C1-B0CE-58CC023C95A9}"/>
              </a:ext>
            </a:extLst>
          </p:cNvPr>
          <p:cNvCxnSpPr>
            <a:cxnSpLocks/>
          </p:cNvCxnSpPr>
          <p:nvPr/>
        </p:nvCxnSpPr>
        <p:spPr>
          <a:xfrm>
            <a:off x="10997816" y="2008013"/>
            <a:ext cx="0" cy="372718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 Placeholder 4">
            <a:extLst>
              <a:ext uri="{FF2B5EF4-FFF2-40B4-BE49-F238E27FC236}">
                <a16:creationId xmlns:a16="http://schemas.microsoft.com/office/drawing/2014/main" id="{0EC68FDF-23FE-9791-E9A3-E0192F0CDF69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600199" y="3291840"/>
            <a:ext cx="10127421" cy="548640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b="0" i="0">
                <a:noFill/>
                <a:latin typeface="Invention" panose="020B0503020008020204" pitchFamily="34" charset="0"/>
              </a:defRPr>
            </a:lvl1pPr>
            <a:lvl2pPr>
              <a:defRPr b="0" i="0">
                <a:noFill/>
                <a:latin typeface="Invention" panose="020B0503020008020204" pitchFamily="34" charset="0"/>
              </a:defRPr>
            </a:lvl2pPr>
            <a:lvl3pPr marL="339717" indent="0">
              <a:buNone/>
              <a:defRPr b="0" i="0">
                <a:solidFill>
                  <a:schemeClr val="tx1"/>
                </a:solidFill>
                <a:latin typeface="Invention" panose="020B0503020008020204" pitchFamily="34" charset="0"/>
              </a:defRPr>
            </a:lvl3pPr>
            <a:lvl4pPr marL="519100" indent="0">
              <a:buNone/>
              <a:defRPr b="0" i="0">
                <a:solidFill>
                  <a:schemeClr val="tx1"/>
                </a:solidFill>
                <a:latin typeface="Invention" panose="020B0503020008020204" pitchFamily="34" charset="0"/>
              </a:defRPr>
            </a:lvl4pPr>
            <a:lvl5pPr marL="684195" indent="0">
              <a:buNone/>
              <a:defRPr b="0" i="0">
                <a:solidFill>
                  <a:schemeClr val="tx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4">
            <a:extLst>
              <a:ext uri="{FF2B5EF4-FFF2-40B4-BE49-F238E27FC236}">
                <a16:creationId xmlns:a16="http://schemas.microsoft.com/office/drawing/2014/main" id="{30A7AB11-6274-2143-70A3-71D05D9B317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00199" y="2468880"/>
            <a:ext cx="10127421" cy="548640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b="0" i="0">
                <a:noFill/>
                <a:latin typeface="Invention" panose="020B0503020008020204" pitchFamily="34" charset="0"/>
              </a:defRPr>
            </a:lvl1pPr>
            <a:lvl2pPr marL="174621" indent="0">
              <a:buNone/>
              <a:defRPr b="0" i="0">
                <a:solidFill>
                  <a:schemeClr val="tx1"/>
                </a:solidFill>
                <a:latin typeface="Invention" panose="020B0503020008020204" pitchFamily="34" charset="0"/>
              </a:defRPr>
            </a:lvl2pPr>
            <a:lvl3pPr>
              <a:defRPr b="0" i="0">
                <a:noFill/>
                <a:latin typeface="Invention" panose="020B0503020008020204" pitchFamily="34" charset="0"/>
              </a:defRPr>
            </a:lvl3pPr>
            <a:lvl4pPr>
              <a:defRPr b="0" i="0">
                <a:noFill/>
                <a:latin typeface="Invention" panose="020B0503020008020204" pitchFamily="34" charset="0"/>
              </a:defRPr>
            </a:lvl4pPr>
            <a:lvl5pPr>
              <a:defRPr b="0" i="0">
                <a:noFill/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4">
            <a:extLst>
              <a:ext uri="{FF2B5EF4-FFF2-40B4-BE49-F238E27FC236}">
                <a16:creationId xmlns:a16="http://schemas.microsoft.com/office/drawing/2014/main" id="{8DDDA478-E9CD-B523-2B30-11CF834F13C1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600199" y="4114800"/>
            <a:ext cx="10127421" cy="548640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b="0" i="0">
                <a:noFill/>
                <a:latin typeface="Invention" panose="020B0503020008020204" pitchFamily="34" charset="0"/>
              </a:defRPr>
            </a:lvl1pPr>
            <a:lvl2pPr>
              <a:defRPr b="0" i="0">
                <a:noFill/>
                <a:latin typeface="Invention" panose="020B0503020008020204" pitchFamily="34" charset="0"/>
              </a:defRPr>
            </a:lvl2pPr>
            <a:lvl3pPr marL="339717" indent="0">
              <a:buNone/>
              <a:defRPr b="0" i="0">
                <a:solidFill>
                  <a:schemeClr val="tx1"/>
                </a:solidFill>
                <a:latin typeface="Invention" panose="020B0503020008020204" pitchFamily="34" charset="0"/>
              </a:defRPr>
            </a:lvl3pPr>
            <a:lvl4pPr marL="519100" indent="0">
              <a:buNone/>
              <a:defRPr b="0" i="0">
                <a:solidFill>
                  <a:schemeClr val="tx1"/>
                </a:solidFill>
                <a:latin typeface="Invention" panose="020B0503020008020204" pitchFamily="34" charset="0"/>
              </a:defRPr>
            </a:lvl4pPr>
            <a:lvl5pPr marL="684195" indent="0">
              <a:buNone/>
              <a:defRPr b="0" i="0">
                <a:solidFill>
                  <a:schemeClr val="tx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4">
            <a:extLst>
              <a:ext uri="{FF2B5EF4-FFF2-40B4-BE49-F238E27FC236}">
                <a16:creationId xmlns:a16="http://schemas.microsoft.com/office/drawing/2014/main" id="{AE07EDAE-F2CC-46FA-33B9-1DC86DDEE80E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1600199" y="4937760"/>
            <a:ext cx="10127421" cy="548640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b="0" i="0">
                <a:noFill/>
                <a:latin typeface="Invention" panose="020B0503020008020204" pitchFamily="34" charset="0"/>
              </a:defRPr>
            </a:lvl1pPr>
            <a:lvl2pPr>
              <a:defRPr b="0" i="0">
                <a:noFill/>
                <a:latin typeface="Invention" panose="020B0503020008020204" pitchFamily="34" charset="0"/>
              </a:defRPr>
            </a:lvl2pPr>
            <a:lvl3pPr marL="339717" indent="0">
              <a:buNone/>
              <a:defRPr b="0" i="0">
                <a:solidFill>
                  <a:schemeClr val="tx1"/>
                </a:solidFill>
                <a:latin typeface="Invention" panose="020B0503020008020204" pitchFamily="34" charset="0"/>
              </a:defRPr>
            </a:lvl3pPr>
            <a:lvl4pPr marL="519100" indent="0">
              <a:buNone/>
              <a:defRPr b="0" i="0">
                <a:solidFill>
                  <a:schemeClr val="tx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tx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Text Placeholder 15">
            <a:extLst>
              <a:ext uri="{FF2B5EF4-FFF2-40B4-BE49-F238E27FC236}">
                <a16:creationId xmlns:a16="http://schemas.microsoft.com/office/drawing/2014/main" id="{4A4D73A0-8D77-DD39-D842-E6441B0F357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7200" y="2468880"/>
            <a:ext cx="1192571" cy="548640"/>
          </a:xfrm>
        </p:spPr>
        <p:txBody>
          <a:bodyPr anchor="ctr" anchorCtr="0">
            <a:noAutofit/>
          </a:bodyPr>
          <a:lstStyle>
            <a:lvl1pPr marL="0" indent="0" algn="l">
              <a:spcAft>
                <a:spcPts val="0"/>
              </a:spcAft>
              <a:buNone/>
              <a:defRPr sz="1600" b="0" i="0">
                <a:solidFill>
                  <a:schemeClr val="tx1"/>
                </a:solidFill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/>
            </a:lvl2pPr>
          </a:lstStyle>
          <a:p>
            <a:pPr lvl="0"/>
            <a:r>
              <a:rPr lang="en-US"/>
              <a:t>Project</a:t>
            </a:r>
          </a:p>
        </p:txBody>
      </p:sp>
      <p:sp>
        <p:nvSpPr>
          <p:cNvPr id="56" name="Text Placeholder 15">
            <a:extLst>
              <a:ext uri="{FF2B5EF4-FFF2-40B4-BE49-F238E27FC236}">
                <a16:creationId xmlns:a16="http://schemas.microsoft.com/office/drawing/2014/main" id="{AB8C347B-32C2-E712-E50E-1511022ABC1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3287723"/>
            <a:ext cx="1192571" cy="548640"/>
          </a:xfrm>
        </p:spPr>
        <p:txBody>
          <a:bodyPr anchor="ctr" anchorCtr="0">
            <a:noAutofit/>
          </a:bodyPr>
          <a:lstStyle>
            <a:lvl1pPr marL="0" indent="0" algn="l">
              <a:spcAft>
                <a:spcPts val="0"/>
              </a:spcAft>
              <a:buNone/>
              <a:defRPr sz="1600" b="0" i="0">
                <a:solidFill>
                  <a:schemeClr val="tx1"/>
                </a:solidFill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/>
            </a:lvl2pPr>
          </a:lstStyle>
          <a:p>
            <a:pPr lvl="0"/>
            <a:r>
              <a:rPr lang="en-US"/>
              <a:t>Project</a:t>
            </a:r>
          </a:p>
        </p:txBody>
      </p:sp>
      <p:sp>
        <p:nvSpPr>
          <p:cNvPr id="57" name="Text Placeholder 15">
            <a:extLst>
              <a:ext uri="{FF2B5EF4-FFF2-40B4-BE49-F238E27FC236}">
                <a16:creationId xmlns:a16="http://schemas.microsoft.com/office/drawing/2014/main" id="{6D2E6A89-E386-8EE8-14D0-F4777260053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7200" y="4110681"/>
            <a:ext cx="1192571" cy="531360"/>
          </a:xfrm>
        </p:spPr>
        <p:txBody>
          <a:bodyPr anchor="ctr" anchorCtr="0">
            <a:noAutofit/>
          </a:bodyPr>
          <a:lstStyle>
            <a:lvl1pPr marL="0" indent="0" algn="l">
              <a:spcAft>
                <a:spcPts val="0"/>
              </a:spcAft>
              <a:buNone/>
              <a:defRPr sz="1600" b="0" i="0">
                <a:solidFill>
                  <a:schemeClr val="tx1"/>
                </a:solidFill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/>
            </a:lvl2pPr>
          </a:lstStyle>
          <a:p>
            <a:pPr lvl="0"/>
            <a:r>
              <a:rPr lang="en-US"/>
              <a:t>Project</a:t>
            </a:r>
          </a:p>
        </p:txBody>
      </p:sp>
      <p:sp>
        <p:nvSpPr>
          <p:cNvPr id="58" name="Text Placeholder 15">
            <a:extLst>
              <a:ext uri="{FF2B5EF4-FFF2-40B4-BE49-F238E27FC236}">
                <a16:creationId xmlns:a16="http://schemas.microsoft.com/office/drawing/2014/main" id="{7A7098E0-05E0-8A20-2CED-B5C7E3D8819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57200" y="4937760"/>
            <a:ext cx="1192571" cy="548640"/>
          </a:xfrm>
        </p:spPr>
        <p:txBody>
          <a:bodyPr anchor="ctr" anchorCtr="0">
            <a:noAutofit/>
          </a:bodyPr>
          <a:lstStyle>
            <a:lvl1pPr marL="0" indent="0" algn="l">
              <a:spcAft>
                <a:spcPts val="0"/>
              </a:spcAft>
              <a:buNone/>
              <a:defRPr sz="1600" b="0" i="0">
                <a:solidFill>
                  <a:schemeClr val="tx1"/>
                </a:solidFill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/>
            </a:lvl2pPr>
          </a:lstStyle>
          <a:p>
            <a:pPr lvl="0"/>
            <a:r>
              <a:rPr lang="en-US"/>
              <a:t>Project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88BD0ED-0A5A-F50A-8A83-52CA4D3F3948}"/>
              </a:ext>
            </a:extLst>
          </p:cNvPr>
          <p:cNvCxnSpPr>
            <a:cxnSpLocks/>
          </p:cNvCxnSpPr>
          <p:nvPr userDrawn="1"/>
        </p:nvCxnSpPr>
        <p:spPr>
          <a:xfrm>
            <a:off x="2441216" y="2037255"/>
            <a:ext cx="0" cy="372718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FFB8314-AA2D-48E1-CF4C-98F656F67FD6}"/>
              </a:ext>
            </a:extLst>
          </p:cNvPr>
          <p:cNvCxnSpPr>
            <a:cxnSpLocks/>
          </p:cNvCxnSpPr>
          <p:nvPr userDrawn="1"/>
        </p:nvCxnSpPr>
        <p:spPr>
          <a:xfrm>
            <a:off x="3296876" y="2037255"/>
            <a:ext cx="0" cy="372718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A354656-0FF4-C8D2-3193-316B4B082E9B}"/>
              </a:ext>
            </a:extLst>
          </p:cNvPr>
          <p:cNvCxnSpPr>
            <a:cxnSpLocks/>
          </p:cNvCxnSpPr>
          <p:nvPr userDrawn="1"/>
        </p:nvCxnSpPr>
        <p:spPr>
          <a:xfrm>
            <a:off x="4152536" y="2037255"/>
            <a:ext cx="0" cy="372718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43D02B8-2198-EB9F-A802-CCC169FA9F79}"/>
              </a:ext>
            </a:extLst>
          </p:cNvPr>
          <p:cNvCxnSpPr>
            <a:cxnSpLocks/>
          </p:cNvCxnSpPr>
          <p:nvPr userDrawn="1"/>
        </p:nvCxnSpPr>
        <p:spPr>
          <a:xfrm>
            <a:off x="5008196" y="2037255"/>
            <a:ext cx="0" cy="372718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BF6658C-C3CA-353C-BCA4-15B3B930D24A}"/>
              </a:ext>
            </a:extLst>
          </p:cNvPr>
          <p:cNvCxnSpPr>
            <a:cxnSpLocks/>
          </p:cNvCxnSpPr>
          <p:nvPr userDrawn="1"/>
        </p:nvCxnSpPr>
        <p:spPr>
          <a:xfrm>
            <a:off x="5863856" y="2037255"/>
            <a:ext cx="0" cy="372718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092077A-4207-279B-6D6F-DF10329D8F3A}"/>
              </a:ext>
            </a:extLst>
          </p:cNvPr>
          <p:cNvCxnSpPr>
            <a:cxnSpLocks/>
          </p:cNvCxnSpPr>
          <p:nvPr userDrawn="1"/>
        </p:nvCxnSpPr>
        <p:spPr>
          <a:xfrm>
            <a:off x="6719516" y="2037255"/>
            <a:ext cx="0" cy="372718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520CAF8-E868-EEB1-A9B3-39621A53993D}"/>
              </a:ext>
            </a:extLst>
          </p:cNvPr>
          <p:cNvCxnSpPr>
            <a:cxnSpLocks/>
          </p:cNvCxnSpPr>
          <p:nvPr userDrawn="1"/>
        </p:nvCxnSpPr>
        <p:spPr>
          <a:xfrm>
            <a:off x="7575176" y="2037255"/>
            <a:ext cx="0" cy="372718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C5836C1-441F-E093-6D41-65B1D0665332}"/>
              </a:ext>
            </a:extLst>
          </p:cNvPr>
          <p:cNvCxnSpPr>
            <a:cxnSpLocks/>
          </p:cNvCxnSpPr>
          <p:nvPr userDrawn="1"/>
        </p:nvCxnSpPr>
        <p:spPr>
          <a:xfrm>
            <a:off x="8430836" y="2037255"/>
            <a:ext cx="0" cy="372718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5D91CCC-6AC3-CE5B-6C36-9C7CD48BB717}"/>
              </a:ext>
            </a:extLst>
          </p:cNvPr>
          <p:cNvCxnSpPr>
            <a:cxnSpLocks/>
          </p:cNvCxnSpPr>
          <p:nvPr userDrawn="1"/>
        </p:nvCxnSpPr>
        <p:spPr>
          <a:xfrm>
            <a:off x="9286496" y="2008013"/>
            <a:ext cx="0" cy="372718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37A3302-4E64-01B5-B20E-9B2200BF46F1}"/>
              </a:ext>
            </a:extLst>
          </p:cNvPr>
          <p:cNvCxnSpPr>
            <a:cxnSpLocks/>
          </p:cNvCxnSpPr>
          <p:nvPr userDrawn="1"/>
        </p:nvCxnSpPr>
        <p:spPr>
          <a:xfrm>
            <a:off x="10142156" y="2008013"/>
            <a:ext cx="0" cy="372718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0F6344F-B68D-1D8B-9BD5-0C72D70AC64D}"/>
              </a:ext>
            </a:extLst>
          </p:cNvPr>
          <p:cNvCxnSpPr>
            <a:cxnSpLocks/>
          </p:cNvCxnSpPr>
          <p:nvPr userDrawn="1"/>
        </p:nvCxnSpPr>
        <p:spPr>
          <a:xfrm>
            <a:off x="10997816" y="2008013"/>
            <a:ext cx="0" cy="372718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56026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oject Timeline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 Placeholder 4">
            <a:extLst>
              <a:ext uri="{FF2B5EF4-FFF2-40B4-BE49-F238E27FC236}">
                <a16:creationId xmlns:a16="http://schemas.microsoft.com/office/drawing/2014/main" id="{CC1C6641-D923-93CD-0DFD-327D116F257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600199" y="3291840"/>
            <a:ext cx="10127421" cy="548640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b="0" i="0">
                <a:noFill/>
                <a:latin typeface="Invention" panose="020B0503020008020204" pitchFamily="34" charset="0"/>
              </a:defRPr>
            </a:lvl1pPr>
            <a:lvl2pPr>
              <a:defRPr b="0" i="0">
                <a:noFill/>
                <a:latin typeface="Invention" panose="020B0503020008020204" pitchFamily="34" charset="0"/>
              </a:defRPr>
            </a:lvl2pPr>
            <a:lvl3pPr>
              <a:defRPr b="0" i="0">
                <a:noFill/>
                <a:latin typeface="Invention" panose="020B0503020008020204" pitchFamily="34" charset="0"/>
              </a:defRPr>
            </a:lvl3pPr>
            <a:lvl4pPr>
              <a:defRPr b="0" i="0">
                <a:noFill/>
                <a:latin typeface="Invention" panose="020B0503020008020204" pitchFamily="34" charset="0"/>
              </a:defRPr>
            </a:lvl4pPr>
            <a:lvl5pPr>
              <a:defRPr b="0" i="0">
                <a:noFill/>
                <a:latin typeface="Invention" panose="020B0503020008020204" pitchFamily="34" charset="0"/>
              </a:defRPr>
            </a:lvl5pPr>
          </a:lstStyle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B131A3D1-5B91-61BA-C2C4-65A36491B5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00199" y="2468880"/>
            <a:ext cx="10127421" cy="548640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b="0" i="0">
                <a:noFill/>
                <a:latin typeface="Invention" panose="020B0503020008020204" pitchFamily="34" charset="0"/>
              </a:defRPr>
            </a:lvl1pPr>
            <a:lvl2pPr>
              <a:defRPr b="0" i="0">
                <a:noFill/>
                <a:latin typeface="Invention" panose="020B0503020008020204" pitchFamily="34" charset="0"/>
              </a:defRPr>
            </a:lvl2pPr>
            <a:lvl3pPr>
              <a:defRPr b="0" i="0">
                <a:noFill/>
                <a:latin typeface="Invention" panose="020B0503020008020204" pitchFamily="34" charset="0"/>
              </a:defRPr>
            </a:lvl3pPr>
            <a:lvl4pPr>
              <a:defRPr b="0" i="0">
                <a:noFill/>
                <a:latin typeface="Invention" panose="020B0503020008020204" pitchFamily="34" charset="0"/>
              </a:defRPr>
            </a:lvl4pPr>
            <a:lvl5pPr>
              <a:defRPr b="0" i="0">
                <a:noFill/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Text Placeholder 4">
            <a:extLst>
              <a:ext uri="{FF2B5EF4-FFF2-40B4-BE49-F238E27FC236}">
                <a16:creationId xmlns:a16="http://schemas.microsoft.com/office/drawing/2014/main" id="{13312A39-0AEA-4C46-A14E-4F0A1A225C0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600199" y="4114800"/>
            <a:ext cx="10127421" cy="548640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b="0" i="0">
                <a:noFill/>
                <a:latin typeface="Invention" panose="020B0503020008020204" pitchFamily="34" charset="0"/>
              </a:defRPr>
            </a:lvl1pPr>
            <a:lvl2pPr>
              <a:defRPr b="0" i="0">
                <a:noFill/>
                <a:latin typeface="Invention" panose="020B0503020008020204" pitchFamily="34" charset="0"/>
              </a:defRPr>
            </a:lvl2pPr>
            <a:lvl3pPr>
              <a:defRPr b="0" i="0">
                <a:noFill/>
                <a:latin typeface="Invention" panose="020B0503020008020204" pitchFamily="34" charset="0"/>
              </a:defRPr>
            </a:lvl3pPr>
            <a:lvl4pPr>
              <a:defRPr b="0" i="0">
                <a:noFill/>
                <a:latin typeface="Invention" panose="020B0503020008020204" pitchFamily="34" charset="0"/>
              </a:defRPr>
            </a:lvl4pPr>
            <a:lvl5pPr>
              <a:defRPr b="0" i="0">
                <a:noFill/>
                <a:latin typeface="Invention" panose="020B0503020008020204" pitchFamily="34" charset="0"/>
              </a:defRPr>
            </a:lvl5pPr>
          </a:lstStyle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6" name="Text Placeholder 4">
            <a:extLst>
              <a:ext uri="{FF2B5EF4-FFF2-40B4-BE49-F238E27FC236}">
                <a16:creationId xmlns:a16="http://schemas.microsoft.com/office/drawing/2014/main" id="{B2513B6C-A4D3-E6AD-28C8-CD4AA9B81022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600199" y="4937760"/>
            <a:ext cx="10127421" cy="548640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b="0" i="0">
                <a:noFill/>
                <a:latin typeface="Invention" panose="020B0503020008020204" pitchFamily="34" charset="0"/>
              </a:defRPr>
            </a:lvl1pPr>
            <a:lvl2pPr>
              <a:defRPr b="0" i="0">
                <a:noFill/>
                <a:latin typeface="Invention" panose="020B0503020008020204" pitchFamily="34" charset="0"/>
              </a:defRPr>
            </a:lvl2pPr>
            <a:lvl3pPr>
              <a:defRPr b="0" i="0">
                <a:noFill/>
                <a:latin typeface="Invention" panose="020B0503020008020204" pitchFamily="34" charset="0"/>
              </a:defRPr>
            </a:lvl3pPr>
            <a:lvl4pPr>
              <a:defRPr b="0" i="0">
                <a:noFill/>
                <a:latin typeface="Invention" panose="020B0503020008020204" pitchFamily="34" charset="0"/>
              </a:defRPr>
            </a:lvl4pPr>
            <a:lvl5pPr>
              <a:defRPr b="0" i="0">
                <a:noFill/>
                <a:latin typeface="Invention" panose="020B0503020008020204" pitchFamily="34" charset="0"/>
              </a:defRPr>
            </a:lvl5pPr>
          </a:lstStyle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EE2943-6DFB-BFB1-8EAF-F451AAC61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33401"/>
            <a:ext cx="8977313" cy="768351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D2A4C9-44C0-4FF3-D0DF-F847ECB7A6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4473C16-16A3-05AF-FDC4-B2FB4D9A93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301750"/>
            <a:ext cx="8977313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E9D69C0B-15CB-77F4-4DAA-DF656388785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7200" y="2468880"/>
            <a:ext cx="1192571" cy="548640"/>
          </a:xfrm>
        </p:spPr>
        <p:txBody>
          <a:bodyPr anchor="ctr" anchorCtr="0">
            <a:noAutofit/>
          </a:bodyPr>
          <a:lstStyle>
            <a:lvl1pPr marL="0" indent="0" algn="l">
              <a:spcAft>
                <a:spcPts val="0"/>
              </a:spcAft>
              <a:buNone/>
              <a:defRPr sz="16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/>
            </a:lvl2pPr>
          </a:lstStyle>
          <a:p>
            <a:pPr lvl="0"/>
            <a:r>
              <a:rPr lang="en-US"/>
              <a:t>Project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BB7A916B-ECEE-8FF8-7121-0AEA4EA8C01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3287723"/>
            <a:ext cx="1192571" cy="548640"/>
          </a:xfrm>
        </p:spPr>
        <p:txBody>
          <a:bodyPr anchor="ctr" anchorCtr="0">
            <a:noAutofit/>
          </a:bodyPr>
          <a:lstStyle>
            <a:lvl1pPr marL="0" indent="0" algn="l">
              <a:spcAft>
                <a:spcPts val="0"/>
              </a:spcAft>
              <a:buNone/>
              <a:defRPr sz="16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/>
            </a:lvl2pPr>
          </a:lstStyle>
          <a:p>
            <a:pPr lvl="0"/>
            <a:r>
              <a:rPr lang="en-US"/>
              <a:t>Project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17FD45A9-95CA-5FEB-D048-E1605EE5496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7200" y="4110681"/>
            <a:ext cx="1192571" cy="531360"/>
          </a:xfrm>
        </p:spPr>
        <p:txBody>
          <a:bodyPr anchor="ctr" anchorCtr="0">
            <a:noAutofit/>
          </a:bodyPr>
          <a:lstStyle>
            <a:lvl1pPr marL="0" indent="0" algn="l">
              <a:spcAft>
                <a:spcPts val="0"/>
              </a:spcAft>
              <a:buNone/>
              <a:defRPr sz="16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/>
            </a:lvl2pPr>
          </a:lstStyle>
          <a:p>
            <a:pPr lvl="0"/>
            <a:r>
              <a:rPr lang="en-US"/>
              <a:t>Project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9AAA6DD0-30D5-7D42-3191-4228B8ED0C6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57200" y="4937760"/>
            <a:ext cx="1192571" cy="548640"/>
          </a:xfrm>
        </p:spPr>
        <p:txBody>
          <a:bodyPr anchor="ctr" anchorCtr="0">
            <a:noAutofit/>
          </a:bodyPr>
          <a:lstStyle>
            <a:lvl1pPr marL="0" indent="0" algn="l">
              <a:spcAft>
                <a:spcPts val="0"/>
              </a:spcAft>
              <a:buNone/>
              <a:defRPr sz="16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/>
            </a:lvl2pPr>
          </a:lstStyle>
          <a:p>
            <a:pPr lvl="0"/>
            <a:r>
              <a:rPr lang="en-US"/>
              <a:t>Project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8B4B7CF8-CF00-A730-7281-43E66D8BA94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682009" y="2019302"/>
            <a:ext cx="662756" cy="255391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12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/>
            </a:lvl2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13125213-B179-AA02-9D9D-066210509A1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537669" y="2019302"/>
            <a:ext cx="662756" cy="255391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12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/>
            </a:lvl2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3B7E7D11-92AA-D7BF-8A1F-51B088B7D8E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393329" y="2019302"/>
            <a:ext cx="662756" cy="255391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12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/>
            </a:lvl2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B9E4ECC-83EE-5BC8-FB5F-D2AA6D317D0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248989" y="2019302"/>
            <a:ext cx="662756" cy="255391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12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/>
            </a:lvl2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DDC94880-E4BE-4332-6B1B-C32A76C9415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104649" y="2019302"/>
            <a:ext cx="662756" cy="255391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12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/>
            </a:lvl2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000F40FA-4ACD-C1C2-CA34-ED6B74EC741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960309" y="2019302"/>
            <a:ext cx="662756" cy="255391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12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/>
            </a:lvl2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C59448F2-C91B-BAA1-921F-FFAB97A4065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815969" y="2019302"/>
            <a:ext cx="662756" cy="255391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12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/>
            </a:lvl2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F7A58A7-8394-FE8D-0AEC-6FEDEA6F0E7F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671629" y="2019302"/>
            <a:ext cx="662756" cy="255391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12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/>
            </a:lvl2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3D3A82E9-DC20-4726-660C-98F5BB21FE2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527289" y="2019302"/>
            <a:ext cx="662756" cy="255391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12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/>
            </a:lvl2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68A014CA-BE3C-F4A7-B075-4FDB17E3CF1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382949" y="2019302"/>
            <a:ext cx="662756" cy="255391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12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/>
            </a:lvl2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2A74A61E-3C05-A624-3818-DBB4E45DE0C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238609" y="2019302"/>
            <a:ext cx="662756" cy="255391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12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/>
            </a:lvl2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424E376E-92D3-F0A1-FA54-C6AFECC17E2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1094270" y="2019302"/>
            <a:ext cx="661169" cy="255391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12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/>
            </a:lvl2pPr>
          </a:lstStyle>
          <a:p>
            <a:pPr lvl="0"/>
            <a:r>
              <a:rPr lang="en-US"/>
              <a:t>Date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5E36C11-3753-AD25-DDF3-2809031035ED}"/>
              </a:ext>
            </a:extLst>
          </p:cNvPr>
          <p:cNvCxnSpPr>
            <a:cxnSpLocks/>
          </p:cNvCxnSpPr>
          <p:nvPr/>
        </p:nvCxnSpPr>
        <p:spPr>
          <a:xfrm>
            <a:off x="2441216" y="2037255"/>
            <a:ext cx="0" cy="3727183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C26200F-8738-28F8-9D4B-FE6EADD3F5C4}"/>
              </a:ext>
            </a:extLst>
          </p:cNvPr>
          <p:cNvCxnSpPr>
            <a:cxnSpLocks/>
          </p:cNvCxnSpPr>
          <p:nvPr/>
        </p:nvCxnSpPr>
        <p:spPr>
          <a:xfrm>
            <a:off x="3296876" y="2037255"/>
            <a:ext cx="0" cy="3727183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83FC568-35D9-00FD-F521-773AB6AACC08}"/>
              </a:ext>
            </a:extLst>
          </p:cNvPr>
          <p:cNvCxnSpPr>
            <a:cxnSpLocks/>
          </p:cNvCxnSpPr>
          <p:nvPr/>
        </p:nvCxnSpPr>
        <p:spPr>
          <a:xfrm>
            <a:off x="4152536" y="2037255"/>
            <a:ext cx="0" cy="3727183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004A490-8562-5DD4-038D-156DD01A774F}"/>
              </a:ext>
            </a:extLst>
          </p:cNvPr>
          <p:cNvCxnSpPr>
            <a:cxnSpLocks/>
          </p:cNvCxnSpPr>
          <p:nvPr/>
        </p:nvCxnSpPr>
        <p:spPr>
          <a:xfrm>
            <a:off x="5008196" y="2037255"/>
            <a:ext cx="0" cy="3727183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FA35712-3303-3E7A-8D2A-11673E9AFB28}"/>
              </a:ext>
            </a:extLst>
          </p:cNvPr>
          <p:cNvCxnSpPr>
            <a:cxnSpLocks/>
          </p:cNvCxnSpPr>
          <p:nvPr/>
        </p:nvCxnSpPr>
        <p:spPr>
          <a:xfrm>
            <a:off x="5863856" y="2037255"/>
            <a:ext cx="0" cy="3727183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1C3E5AD-40F5-3B33-0607-4AE3B5E04D27}"/>
              </a:ext>
            </a:extLst>
          </p:cNvPr>
          <p:cNvCxnSpPr>
            <a:cxnSpLocks/>
          </p:cNvCxnSpPr>
          <p:nvPr/>
        </p:nvCxnSpPr>
        <p:spPr>
          <a:xfrm>
            <a:off x="6719516" y="2037255"/>
            <a:ext cx="0" cy="3727183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C2CF8D0-C741-A422-ABFE-4573D5530070}"/>
              </a:ext>
            </a:extLst>
          </p:cNvPr>
          <p:cNvCxnSpPr>
            <a:cxnSpLocks/>
          </p:cNvCxnSpPr>
          <p:nvPr/>
        </p:nvCxnSpPr>
        <p:spPr>
          <a:xfrm>
            <a:off x="7575176" y="2037255"/>
            <a:ext cx="0" cy="3727183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3DF06FE-974C-A833-5A72-94502FD9C8AD}"/>
              </a:ext>
            </a:extLst>
          </p:cNvPr>
          <p:cNvCxnSpPr>
            <a:cxnSpLocks/>
          </p:cNvCxnSpPr>
          <p:nvPr/>
        </p:nvCxnSpPr>
        <p:spPr>
          <a:xfrm>
            <a:off x="8430836" y="2037255"/>
            <a:ext cx="0" cy="3727183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8DEF73E-55CF-8A46-4465-6455BBA88436}"/>
              </a:ext>
            </a:extLst>
          </p:cNvPr>
          <p:cNvCxnSpPr>
            <a:cxnSpLocks/>
          </p:cNvCxnSpPr>
          <p:nvPr/>
        </p:nvCxnSpPr>
        <p:spPr>
          <a:xfrm>
            <a:off x="9286496" y="2008013"/>
            <a:ext cx="0" cy="3727183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9BC10E5-A4D0-16AF-51F4-CB6CEADFF837}"/>
              </a:ext>
            </a:extLst>
          </p:cNvPr>
          <p:cNvCxnSpPr>
            <a:cxnSpLocks/>
          </p:cNvCxnSpPr>
          <p:nvPr/>
        </p:nvCxnSpPr>
        <p:spPr>
          <a:xfrm>
            <a:off x="10142156" y="2008013"/>
            <a:ext cx="0" cy="3727183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4564E0E-C0FA-0A54-42AF-2D71A9F6791E}"/>
              </a:ext>
            </a:extLst>
          </p:cNvPr>
          <p:cNvCxnSpPr>
            <a:cxnSpLocks/>
          </p:cNvCxnSpPr>
          <p:nvPr/>
        </p:nvCxnSpPr>
        <p:spPr>
          <a:xfrm>
            <a:off x="10997816" y="2008013"/>
            <a:ext cx="0" cy="3727183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E0EED47-ED5E-4263-9130-5EA0A7CE18DD}"/>
              </a:ext>
            </a:extLst>
          </p:cNvPr>
          <p:cNvCxnSpPr>
            <a:cxnSpLocks/>
          </p:cNvCxnSpPr>
          <p:nvPr/>
        </p:nvCxnSpPr>
        <p:spPr>
          <a:xfrm>
            <a:off x="2441216" y="2037255"/>
            <a:ext cx="0" cy="3727183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29E58B6-A8CF-4B06-BE5C-C9B7DBE3A5AF}"/>
              </a:ext>
            </a:extLst>
          </p:cNvPr>
          <p:cNvCxnSpPr>
            <a:cxnSpLocks/>
          </p:cNvCxnSpPr>
          <p:nvPr/>
        </p:nvCxnSpPr>
        <p:spPr>
          <a:xfrm>
            <a:off x="3296876" y="2037255"/>
            <a:ext cx="0" cy="3727183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7222815-1CD5-4EFB-8000-46EC85FB3930}"/>
              </a:ext>
            </a:extLst>
          </p:cNvPr>
          <p:cNvCxnSpPr>
            <a:cxnSpLocks/>
          </p:cNvCxnSpPr>
          <p:nvPr/>
        </p:nvCxnSpPr>
        <p:spPr>
          <a:xfrm>
            <a:off x="4152536" y="2037255"/>
            <a:ext cx="0" cy="3727183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8ACAFA8-7A07-4E8A-9347-A4CAF4080D5E}"/>
              </a:ext>
            </a:extLst>
          </p:cNvPr>
          <p:cNvCxnSpPr>
            <a:cxnSpLocks/>
          </p:cNvCxnSpPr>
          <p:nvPr/>
        </p:nvCxnSpPr>
        <p:spPr>
          <a:xfrm>
            <a:off x="5008196" y="2037255"/>
            <a:ext cx="0" cy="3727183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BD5EE19-D123-4F37-8BB2-F398C4282FFB}"/>
              </a:ext>
            </a:extLst>
          </p:cNvPr>
          <p:cNvCxnSpPr>
            <a:cxnSpLocks/>
          </p:cNvCxnSpPr>
          <p:nvPr/>
        </p:nvCxnSpPr>
        <p:spPr>
          <a:xfrm>
            <a:off x="5863856" y="2037255"/>
            <a:ext cx="0" cy="3727183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D05FBA6-B141-4636-9ED7-0DEC9E25C4A7}"/>
              </a:ext>
            </a:extLst>
          </p:cNvPr>
          <p:cNvCxnSpPr>
            <a:cxnSpLocks/>
          </p:cNvCxnSpPr>
          <p:nvPr/>
        </p:nvCxnSpPr>
        <p:spPr>
          <a:xfrm>
            <a:off x="6719516" y="2037255"/>
            <a:ext cx="0" cy="3727183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EE7BA5E-8AC5-4C70-81BE-6CBDA621DC17}"/>
              </a:ext>
            </a:extLst>
          </p:cNvPr>
          <p:cNvCxnSpPr>
            <a:cxnSpLocks/>
          </p:cNvCxnSpPr>
          <p:nvPr/>
        </p:nvCxnSpPr>
        <p:spPr>
          <a:xfrm>
            <a:off x="7575176" y="2037255"/>
            <a:ext cx="0" cy="3727183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87FDFE6-5505-4E83-8331-43EA73101349}"/>
              </a:ext>
            </a:extLst>
          </p:cNvPr>
          <p:cNvCxnSpPr>
            <a:cxnSpLocks/>
          </p:cNvCxnSpPr>
          <p:nvPr/>
        </p:nvCxnSpPr>
        <p:spPr>
          <a:xfrm>
            <a:off x="8430836" y="2037255"/>
            <a:ext cx="0" cy="3727183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D694C90-50F4-4497-8033-A4D01812AEB3}"/>
              </a:ext>
            </a:extLst>
          </p:cNvPr>
          <p:cNvCxnSpPr>
            <a:cxnSpLocks/>
          </p:cNvCxnSpPr>
          <p:nvPr/>
        </p:nvCxnSpPr>
        <p:spPr>
          <a:xfrm>
            <a:off x="9286496" y="2008013"/>
            <a:ext cx="0" cy="3727183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A641A81-F503-431B-873E-CB37E03D5A0A}"/>
              </a:ext>
            </a:extLst>
          </p:cNvPr>
          <p:cNvCxnSpPr>
            <a:cxnSpLocks/>
          </p:cNvCxnSpPr>
          <p:nvPr/>
        </p:nvCxnSpPr>
        <p:spPr>
          <a:xfrm>
            <a:off x="10142156" y="2008013"/>
            <a:ext cx="0" cy="3727183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544237B8-6788-4919-A676-8432DBB5762C}"/>
              </a:ext>
            </a:extLst>
          </p:cNvPr>
          <p:cNvCxnSpPr>
            <a:cxnSpLocks/>
          </p:cNvCxnSpPr>
          <p:nvPr/>
        </p:nvCxnSpPr>
        <p:spPr>
          <a:xfrm>
            <a:off x="10997816" y="2008013"/>
            <a:ext cx="0" cy="3727183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3E3E82C-F7F3-49F7-4109-834B2D69C731}"/>
              </a:ext>
            </a:extLst>
          </p:cNvPr>
          <p:cNvCxnSpPr>
            <a:cxnSpLocks/>
          </p:cNvCxnSpPr>
          <p:nvPr userDrawn="1"/>
        </p:nvCxnSpPr>
        <p:spPr>
          <a:xfrm>
            <a:off x="2441216" y="2037255"/>
            <a:ext cx="0" cy="3727183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CE17785-5C55-B370-6626-144DDDDD927C}"/>
              </a:ext>
            </a:extLst>
          </p:cNvPr>
          <p:cNvCxnSpPr>
            <a:cxnSpLocks/>
          </p:cNvCxnSpPr>
          <p:nvPr userDrawn="1"/>
        </p:nvCxnSpPr>
        <p:spPr>
          <a:xfrm>
            <a:off x="3296876" y="2037255"/>
            <a:ext cx="0" cy="3727183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6CDB943-3964-C4C3-F494-F213EC03DCDB}"/>
              </a:ext>
            </a:extLst>
          </p:cNvPr>
          <p:cNvCxnSpPr>
            <a:cxnSpLocks/>
          </p:cNvCxnSpPr>
          <p:nvPr userDrawn="1"/>
        </p:nvCxnSpPr>
        <p:spPr>
          <a:xfrm>
            <a:off x="4152536" y="2037255"/>
            <a:ext cx="0" cy="3727183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608AAFB-D01D-33C1-473D-9EA675E2BE78}"/>
              </a:ext>
            </a:extLst>
          </p:cNvPr>
          <p:cNvCxnSpPr>
            <a:cxnSpLocks/>
          </p:cNvCxnSpPr>
          <p:nvPr userDrawn="1"/>
        </p:nvCxnSpPr>
        <p:spPr>
          <a:xfrm>
            <a:off x="5008196" y="2037255"/>
            <a:ext cx="0" cy="3727183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DC7B905-0CBA-B879-73A7-C8AFBA60A17A}"/>
              </a:ext>
            </a:extLst>
          </p:cNvPr>
          <p:cNvCxnSpPr>
            <a:cxnSpLocks/>
          </p:cNvCxnSpPr>
          <p:nvPr userDrawn="1"/>
        </p:nvCxnSpPr>
        <p:spPr>
          <a:xfrm>
            <a:off x="5863856" y="2037255"/>
            <a:ext cx="0" cy="3727183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762D201-539D-C265-C9EE-CA8FEA16BECB}"/>
              </a:ext>
            </a:extLst>
          </p:cNvPr>
          <p:cNvCxnSpPr>
            <a:cxnSpLocks/>
          </p:cNvCxnSpPr>
          <p:nvPr userDrawn="1"/>
        </p:nvCxnSpPr>
        <p:spPr>
          <a:xfrm>
            <a:off x="6719516" y="2037255"/>
            <a:ext cx="0" cy="3727183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13746C8-18EE-059D-8800-C8CE4845C3B1}"/>
              </a:ext>
            </a:extLst>
          </p:cNvPr>
          <p:cNvCxnSpPr>
            <a:cxnSpLocks/>
          </p:cNvCxnSpPr>
          <p:nvPr userDrawn="1"/>
        </p:nvCxnSpPr>
        <p:spPr>
          <a:xfrm>
            <a:off x="7575176" y="2037255"/>
            <a:ext cx="0" cy="3727183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197AAF4-6741-18BD-FFC3-140521E3E3A6}"/>
              </a:ext>
            </a:extLst>
          </p:cNvPr>
          <p:cNvCxnSpPr>
            <a:cxnSpLocks/>
          </p:cNvCxnSpPr>
          <p:nvPr userDrawn="1"/>
        </p:nvCxnSpPr>
        <p:spPr>
          <a:xfrm>
            <a:off x="8430836" y="2037255"/>
            <a:ext cx="0" cy="3727183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29C352E-C180-0384-F44B-DB508B166219}"/>
              </a:ext>
            </a:extLst>
          </p:cNvPr>
          <p:cNvCxnSpPr>
            <a:cxnSpLocks/>
          </p:cNvCxnSpPr>
          <p:nvPr userDrawn="1"/>
        </p:nvCxnSpPr>
        <p:spPr>
          <a:xfrm>
            <a:off x="9286496" y="2008013"/>
            <a:ext cx="0" cy="3727183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E3D1C7C1-3C3C-5576-B6D8-379362BCF687}"/>
              </a:ext>
            </a:extLst>
          </p:cNvPr>
          <p:cNvCxnSpPr>
            <a:cxnSpLocks/>
          </p:cNvCxnSpPr>
          <p:nvPr userDrawn="1"/>
        </p:nvCxnSpPr>
        <p:spPr>
          <a:xfrm>
            <a:off x="10142156" y="2008013"/>
            <a:ext cx="0" cy="3727183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8823605-D43A-6234-9A7C-50E27AD14397}"/>
              </a:ext>
            </a:extLst>
          </p:cNvPr>
          <p:cNvCxnSpPr>
            <a:cxnSpLocks/>
          </p:cNvCxnSpPr>
          <p:nvPr userDrawn="1"/>
        </p:nvCxnSpPr>
        <p:spPr>
          <a:xfrm>
            <a:off x="10997816" y="2008013"/>
            <a:ext cx="0" cy="3727183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9" name="Picture 58" descr="A logo with white text&#10;&#10;AI-generated content may be incorrect.">
            <a:extLst>
              <a:ext uri="{FF2B5EF4-FFF2-40B4-BE49-F238E27FC236}">
                <a16:creationId xmlns:a16="http://schemas.microsoft.com/office/drawing/2014/main" id="{1682E53B-1EF6-7AB8-0926-60F40D6DD0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040" y="6272784"/>
            <a:ext cx="1234440" cy="5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2607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 w/Frame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35DBBDC-317D-CA67-5C6A-FB8036101C2E}"/>
              </a:ext>
            </a:extLst>
          </p:cNvPr>
          <p:cNvSpPr/>
          <p:nvPr/>
        </p:nvSpPr>
        <p:spPr>
          <a:xfrm>
            <a:off x="269643" y="250257"/>
            <a:ext cx="11652717" cy="6343048"/>
          </a:xfrm>
          <a:prstGeom prst="roundRect">
            <a:avLst>
              <a:gd name="adj" fmla="val 785"/>
            </a:avLst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b="0" i="0">
              <a:latin typeface="Invention" panose="020B0503020008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06F0CA-7811-02E5-CEDE-3DCB44D45F44}"/>
              </a:ext>
            </a:extLst>
          </p:cNvPr>
          <p:cNvCxnSpPr/>
          <p:nvPr/>
        </p:nvCxnSpPr>
        <p:spPr>
          <a:xfrm>
            <a:off x="259475" y="5588000"/>
            <a:ext cx="116586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5833D061-F962-32AA-A721-931A85504B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766718"/>
            <a:ext cx="11277600" cy="1684911"/>
          </a:xfrm>
        </p:spPr>
        <p:txBody>
          <a:bodyPr wrap="square"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5800" b="0" i="0" baseline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404E0E71-D05B-9BBA-975F-74628E2F01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1" y="2451626"/>
            <a:ext cx="11277599" cy="2574074"/>
          </a:xfrm>
        </p:spPr>
        <p:txBody>
          <a:bodyPr lIns="0" tIns="45720" rIns="0" bIns="0">
            <a:no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ED1275D0-9254-5BAD-C592-B1E453238F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533401"/>
            <a:ext cx="11277600" cy="215444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14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Date goes here</a:t>
            </a:r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B8D8D515-09C8-4D87-941C-BDE0C0A71EAF}"/>
              </a:ext>
            </a:extLst>
          </p:cNvPr>
          <p:cNvSpPr/>
          <p:nvPr/>
        </p:nvSpPr>
        <p:spPr>
          <a:xfrm>
            <a:off x="269643" y="250257"/>
            <a:ext cx="11652717" cy="6343048"/>
          </a:xfrm>
          <a:prstGeom prst="roundRect">
            <a:avLst>
              <a:gd name="adj" fmla="val 0"/>
            </a:avLst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b="0" i="0">
              <a:latin typeface="Invention" panose="020B0503020008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577D434-1801-46F7-A47F-D1CDD6A63FDF}"/>
              </a:ext>
            </a:extLst>
          </p:cNvPr>
          <p:cNvCxnSpPr/>
          <p:nvPr/>
        </p:nvCxnSpPr>
        <p:spPr>
          <a:xfrm>
            <a:off x="259475" y="5588000"/>
            <a:ext cx="116586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logo with white text&#10;&#10;AI-generated content may be incorrect.">
            <a:extLst>
              <a:ext uri="{FF2B5EF4-FFF2-40B4-BE49-F238E27FC236}">
                <a16:creationId xmlns:a16="http://schemas.microsoft.com/office/drawing/2014/main" id="{B85ED16F-629B-4B13-6507-290F097FB7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1450" y="5559552"/>
            <a:ext cx="2351250" cy="1061752"/>
          </a:xfrm>
          <a:prstGeom prst="rect">
            <a:avLst/>
          </a:prstGeom>
        </p:spPr>
      </p:pic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2792778A-48A5-E143-6F7A-624BB56299D9}"/>
              </a:ext>
            </a:extLst>
          </p:cNvPr>
          <p:cNvSpPr/>
          <p:nvPr userDrawn="1"/>
        </p:nvSpPr>
        <p:spPr>
          <a:xfrm>
            <a:off x="269643" y="250257"/>
            <a:ext cx="11652717" cy="6343048"/>
          </a:xfrm>
          <a:prstGeom prst="roundRect">
            <a:avLst>
              <a:gd name="adj" fmla="val 0"/>
            </a:avLst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b="0" i="0">
              <a:latin typeface="Invention" panose="020B0503020008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411A1D6-9DC1-66EE-FD06-B4691A58F7D8}"/>
              </a:ext>
            </a:extLst>
          </p:cNvPr>
          <p:cNvCxnSpPr/>
          <p:nvPr userDrawn="1"/>
        </p:nvCxnSpPr>
        <p:spPr>
          <a:xfrm>
            <a:off x="259475" y="5588000"/>
            <a:ext cx="116586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89207653-2F11-59A7-63E9-488C37CF0A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5053699"/>
            <a:ext cx="5537200" cy="260181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Date goes here</a:t>
            </a:r>
          </a:p>
        </p:txBody>
      </p:sp>
    </p:spTree>
    <p:extLst>
      <p:ext uri="{BB962C8B-B14F-4D97-AF65-F5344CB8AC3E}">
        <p14:creationId xmlns:p14="http://schemas.microsoft.com/office/powerpoint/2010/main" val="16152284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E2943-6DFB-BFB1-8EAF-F451AAC61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2" y="533401"/>
            <a:ext cx="8977312" cy="768351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D2A4C9-44C0-4FF3-D0DF-F847ECB7A6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4473C16-16A3-05AF-FDC4-B2FB4D9A93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2" y="1301750"/>
            <a:ext cx="8977312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37" name="Text Placeholder 15">
            <a:extLst>
              <a:ext uri="{FF2B5EF4-FFF2-40B4-BE49-F238E27FC236}">
                <a16:creationId xmlns:a16="http://schemas.microsoft.com/office/drawing/2014/main" id="{D6449757-78DE-039A-E672-5AC1073C348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31800" y="2818906"/>
            <a:ext cx="1473959" cy="239631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2400" b="0" i="0"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/>
            </a:lvl2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38" name="Text Placeholder 15">
            <a:extLst>
              <a:ext uri="{FF2B5EF4-FFF2-40B4-BE49-F238E27FC236}">
                <a16:creationId xmlns:a16="http://schemas.microsoft.com/office/drawing/2014/main" id="{AC232806-A1E5-C845-563C-5DB36E1247D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074300" y="2818906"/>
            <a:ext cx="1472184" cy="239631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2400" b="0" i="0"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/>
            </a:lvl2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39" name="Text Placeholder 15">
            <a:extLst>
              <a:ext uri="{FF2B5EF4-FFF2-40B4-BE49-F238E27FC236}">
                <a16:creationId xmlns:a16="http://schemas.microsoft.com/office/drawing/2014/main" id="{795B2A3B-44C2-EE32-5B60-B9C193B4101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715913" y="2818906"/>
            <a:ext cx="1472184" cy="239631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2400" b="0" i="0"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/>
            </a:lvl2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40" name="Text Placeholder 15">
            <a:extLst>
              <a:ext uri="{FF2B5EF4-FFF2-40B4-BE49-F238E27FC236}">
                <a16:creationId xmlns:a16="http://schemas.microsoft.com/office/drawing/2014/main" id="{5CFB995C-6104-4824-5927-0C6CE8396E8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357527" y="2818906"/>
            <a:ext cx="1472184" cy="239631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2400" b="0" i="0"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/>
            </a:lvl2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41" name="Text Placeholder 15">
            <a:extLst>
              <a:ext uri="{FF2B5EF4-FFF2-40B4-BE49-F238E27FC236}">
                <a16:creationId xmlns:a16="http://schemas.microsoft.com/office/drawing/2014/main" id="{4DAED483-ADD4-95BB-181C-C0769AAB5B0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999139" y="2818906"/>
            <a:ext cx="1472184" cy="239631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2400" b="0" i="0"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/>
            </a:lvl2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42" name="Text Placeholder 15">
            <a:extLst>
              <a:ext uri="{FF2B5EF4-FFF2-40B4-BE49-F238E27FC236}">
                <a16:creationId xmlns:a16="http://schemas.microsoft.com/office/drawing/2014/main" id="{C04F3BC0-0A9D-4993-7AF6-647639304E2F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640752" y="2818906"/>
            <a:ext cx="1472184" cy="239631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2400" b="0" i="0"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/>
            </a:lvl2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43" name="Text Placeholder 15">
            <a:extLst>
              <a:ext uri="{FF2B5EF4-FFF2-40B4-BE49-F238E27FC236}">
                <a16:creationId xmlns:a16="http://schemas.microsoft.com/office/drawing/2014/main" id="{69AD2077-4DB8-9F3D-A931-82EB6CACC669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0283253" y="2818906"/>
            <a:ext cx="1472184" cy="239631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2400" b="0" i="0"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/>
            </a:lvl2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44" name="Text Placeholder 15">
            <a:extLst>
              <a:ext uri="{FF2B5EF4-FFF2-40B4-BE49-F238E27FC236}">
                <a16:creationId xmlns:a16="http://schemas.microsoft.com/office/drawing/2014/main" id="{BF4D45F3-5778-13B7-68C2-6C0FE4D73A5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431800" y="3194702"/>
            <a:ext cx="1473959" cy="239631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1100" b="0" i="0"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/>
            </a:lvl2pPr>
          </a:lstStyle>
          <a:p>
            <a:pPr lvl="0"/>
            <a:r>
              <a:rPr lang="en-US"/>
              <a:t>Event detail</a:t>
            </a:r>
          </a:p>
        </p:txBody>
      </p:sp>
      <p:sp>
        <p:nvSpPr>
          <p:cNvPr id="45" name="Text Placeholder 15">
            <a:extLst>
              <a:ext uri="{FF2B5EF4-FFF2-40B4-BE49-F238E27FC236}">
                <a16:creationId xmlns:a16="http://schemas.microsoft.com/office/drawing/2014/main" id="{3300C201-4188-D1E4-6A3F-07044183606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074300" y="3194702"/>
            <a:ext cx="1472184" cy="239631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1100" b="0" i="0"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/>
            </a:lvl2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Event detail</a:t>
            </a:r>
          </a:p>
        </p:txBody>
      </p:sp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8A7EF072-45C3-C6A0-A90E-E28165477B9A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3715913" y="3194702"/>
            <a:ext cx="1472184" cy="239631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1100" b="0" i="0"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/>
            </a:lvl2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Event detail</a:t>
            </a:r>
          </a:p>
        </p:txBody>
      </p:sp>
      <p:sp>
        <p:nvSpPr>
          <p:cNvPr id="47" name="Text Placeholder 15">
            <a:extLst>
              <a:ext uri="{FF2B5EF4-FFF2-40B4-BE49-F238E27FC236}">
                <a16:creationId xmlns:a16="http://schemas.microsoft.com/office/drawing/2014/main" id="{EF040DE6-54A5-1EA2-536C-DC326176A0D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5357527" y="3194702"/>
            <a:ext cx="1472184" cy="239631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1100" b="0" i="0"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/>
            </a:lvl2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Event detail</a:t>
            </a:r>
          </a:p>
        </p:txBody>
      </p:sp>
      <p:sp>
        <p:nvSpPr>
          <p:cNvPr id="48" name="Text Placeholder 15">
            <a:extLst>
              <a:ext uri="{FF2B5EF4-FFF2-40B4-BE49-F238E27FC236}">
                <a16:creationId xmlns:a16="http://schemas.microsoft.com/office/drawing/2014/main" id="{F5D3561C-08C0-0EE4-B8EC-71AB946DCC9F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999139" y="3194702"/>
            <a:ext cx="1472184" cy="239631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1100" b="0" i="0"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/>
            </a:lvl2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Event detail</a:t>
            </a:r>
          </a:p>
        </p:txBody>
      </p:sp>
      <p:sp>
        <p:nvSpPr>
          <p:cNvPr id="49" name="Text Placeholder 15">
            <a:extLst>
              <a:ext uri="{FF2B5EF4-FFF2-40B4-BE49-F238E27FC236}">
                <a16:creationId xmlns:a16="http://schemas.microsoft.com/office/drawing/2014/main" id="{499C32E1-04B1-065B-3641-4213232F1CD6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640752" y="3194702"/>
            <a:ext cx="1472184" cy="239631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1100" b="0" i="0"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/>
            </a:lvl2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Event detail</a:t>
            </a:r>
          </a:p>
        </p:txBody>
      </p:sp>
      <p:sp>
        <p:nvSpPr>
          <p:cNvPr id="50" name="Text Placeholder 15">
            <a:extLst>
              <a:ext uri="{FF2B5EF4-FFF2-40B4-BE49-F238E27FC236}">
                <a16:creationId xmlns:a16="http://schemas.microsoft.com/office/drawing/2014/main" id="{39746843-58E1-C164-B967-7869F4850024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0283253" y="3194702"/>
            <a:ext cx="1472184" cy="239631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1100" b="0" i="0"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/>
            </a:lvl2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Event detail</a:t>
            </a:r>
          </a:p>
        </p:txBody>
      </p:sp>
      <p:sp>
        <p:nvSpPr>
          <p:cNvPr id="51" name="Text Placeholder 15">
            <a:extLst>
              <a:ext uri="{FF2B5EF4-FFF2-40B4-BE49-F238E27FC236}">
                <a16:creationId xmlns:a16="http://schemas.microsoft.com/office/drawing/2014/main" id="{2429FDB3-BF5B-1730-918D-875C384FA57A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31800" y="3891637"/>
            <a:ext cx="1473959" cy="655456"/>
          </a:xfrm>
        </p:spPr>
        <p:txBody>
          <a:bodyPr anchor="t" anchorCtr="0">
            <a:noAutofit/>
          </a:bodyPr>
          <a:lstStyle>
            <a:lvl1pPr marL="0" indent="0" algn="ctr">
              <a:spcAft>
                <a:spcPts val="600"/>
              </a:spcAft>
              <a:buNone/>
              <a:defRPr sz="900" b="0" i="0"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/>
            </a:lvl2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59" name="Text Placeholder 15">
            <a:extLst>
              <a:ext uri="{FF2B5EF4-FFF2-40B4-BE49-F238E27FC236}">
                <a16:creationId xmlns:a16="http://schemas.microsoft.com/office/drawing/2014/main" id="{082069C4-6F3F-3205-6DA1-94817B6B3CE1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2073414" y="3891637"/>
            <a:ext cx="1473959" cy="655456"/>
          </a:xfrm>
        </p:spPr>
        <p:txBody>
          <a:bodyPr anchor="t" anchorCtr="0">
            <a:noAutofit/>
          </a:bodyPr>
          <a:lstStyle>
            <a:lvl1pPr marL="0" indent="0" algn="ctr">
              <a:spcAft>
                <a:spcPts val="600"/>
              </a:spcAft>
              <a:buNone/>
              <a:defRPr sz="900" b="0" i="0"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/>
            </a:lvl2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Text goes here</a:t>
            </a:r>
          </a:p>
        </p:txBody>
      </p:sp>
      <p:sp>
        <p:nvSpPr>
          <p:cNvPr id="60" name="Text Placeholder 15">
            <a:extLst>
              <a:ext uri="{FF2B5EF4-FFF2-40B4-BE49-F238E27FC236}">
                <a16:creationId xmlns:a16="http://schemas.microsoft.com/office/drawing/2014/main" id="{73892E1A-433C-3DCD-AA5C-9B72A9490DA2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3715026" y="3891637"/>
            <a:ext cx="1473959" cy="655456"/>
          </a:xfrm>
        </p:spPr>
        <p:txBody>
          <a:bodyPr anchor="t" anchorCtr="0">
            <a:noAutofit/>
          </a:bodyPr>
          <a:lstStyle>
            <a:lvl1pPr marL="0" indent="0" algn="ctr">
              <a:spcAft>
                <a:spcPts val="600"/>
              </a:spcAft>
              <a:buNone/>
              <a:defRPr sz="900" b="0" i="0"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/>
            </a:lvl2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Text goes here</a:t>
            </a:r>
          </a:p>
        </p:txBody>
      </p:sp>
      <p:sp>
        <p:nvSpPr>
          <p:cNvPr id="61" name="Text Placeholder 15">
            <a:extLst>
              <a:ext uri="{FF2B5EF4-FFF2-40B4-BE49-F238E27FC236}">
                <a16:creationId xmlns:a16="http://schemas.microsoft.com/office/drawing/2014/main" id="{DF05EDD1-9907-CF39-7B49-FE52F9E700DE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5356639" y="3891637"/>
            <a:ext cx="1473959" cy="655456"/>
          </a:xfrm>
        </p:spPr>
        <p:txBody>
          <a:bodyPr anchor="t" anchorCtr="0">
            <a:noAutofit/>
          </a:bodyPr>
          <a:lstStyle>
            <a:lvl1pPr marL="0" indent="0" algn="ctr">
              <a:spcAft>
                <a:spcPts val="600"/>
              </a:spcAft>
              <a:buNone/>
              <a:defRPr sz="900" b="0" i="0"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/>
            </a:lvl2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Text goes here</a:t>
            </a:r>
          </a:p>
        </p:txBody>
      </p:sp>
      <p:sp>
        <p:nvSpPr>
          <p:cNvPr id="62" name="Text Placeholder 15">
            <a:extLst>
              <a:ext uri="{FF2B5EF4-FFF2-40B4-BE49-F238E27FC236}">
                <a16:creationId xmlns:a16="http://schemas.microsoft.com/office/drawing/2014/main" id="{616F779A-BE7A-924E-7D30-217A2C874583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6998253" y="3891637"/>
            <a:ext cx="1473959" cy="655456"/>
          </a:xfrm>
        </p:spPr>
        <p:txBody>
          <a:bodyPr anchor="t" anchorCtr="0">
            <a:noAutofit/>
          </a:bodyPr>
          <a:lstStyle>
            <a:lvl1pPr marL="0" indent="0" algn="ctr">
              <a:spcAft>
                <a:spcPts val="600"/>
              </a:spcAft>
              <a:buNone/>
              <a:defRPr sz="900" b="0" i="0"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/>
            </a:lvl2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Text goes here</a:t>
            </a:r>
          </a:p>
        </p:txBody>
      </p:sp>
      <p:sp>
        <p:nvSpPr>
          <p:cNvPr id="63" name="Text Placeholder 15">
            <a:extLst>
              <a:ext uri="{FF2B5EF4-FFF2-40B4-BE49-F238E27FC236}">
                <a16:creationId xmlns:a16="http://schemas.microsoft.com/office/drawing/2014/main" id="{1770A35F-DA87-BCBB-F23E-25DE431F3910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8639866" y="3891637"/>
            <a:ext cx="1473959" cy="655456"/>
          </a:xfrm>
        </p:spPr>
        <p:txBody>
          <a:bodyPr anchor="t" anchorCtr="0">
            <a:noAutofit/>
          </a:bodyPr>
          <a:lstStyle>
            <a:lvl1pPr marL="0" indent="0" algn="ctr">
              <a:spcAft>
                <a:spcPts val="600"/>
              </a:spcAft>
              <a:buNone/>
              <a:defRPr sz="900" b="0" i="0"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/>
            </a:lvl2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Text goes here</a:t>
            </a:r>
          </a:p>
        </p:txBody>
      </p:sp>
      <p:sp>
        <p:nvSpPr>
          <p:cNvPr id="64" name="Text Placeholder 15">
            <a:extLst>
              <a:ext uri="{FF2B5EF4-FFF2-40B4-BE49-F238E27FC236}">
                <a16:creationId xmlns:a16="http://schemas.microsoft.com/office/drawing/2014/main" id="{C9381997-3161-81E6-9351-F329FD09AC40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10281481" y="3891637"/>
            <a:ext cx="1473959" cy="655456"/>
          </a:xfrm>
        </p:spPr>
        <p:txBody>
          <a:bodyPr anchor="t" anchorCtr="0">
            <a:noAutofit/>
          </a:bodyPr>
          <a:lstStyle>
            <a:lvl1pPr marL="0" indent="0" algn="ctr">
              <a:spcAft>
                <a:spcPts val="600"/>
              </a:spcAft>
              <a:buNone/>
              <a:defRPr sz="900" b="0" i="0"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/>
            </a:lvl2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52221047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meline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E2943-6DFB-BFB1-8EAF-F451AAC61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33401"/>
            <a:ext cx="8977313" cy="768351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D2A4C9-44C0-4FF3-D0DF-F847ECB7A6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4473C16-16A3-05AF-FDC4-B2FB4D9A93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301750"/>
            <a:ext cx="8977313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9BAE3B5C-EF43-5CE9-34A7-7445152BC61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31800" y="2818906"/>
            <a:ext cx="1473959" cy="239631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24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/>
            </a:lvl2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5152AA6C-3440-B8F4-9411-A15E3DFC020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074300" y="2818906"/>
            <a:ext cx="1472184" cy="239631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24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/>
            </a:lvl2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Date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C05F82A7-A959-4C0B-FFFF-33649DD3757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715913" y="2818906"/>
            <a:ext cx="1472184" cy="239631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24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/>
            </a:lvl2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Date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0BAC8309-23C7-A266-8D10-B5D536A412D1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357527" y="2818906"/>
            <a:ext cx="1472184" cy="239631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24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/>
            </a:lvl2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Date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A15D366-7FE0-519C-C2C3-B623050AC23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999139" y="2818906"/>
            <a:ext cx="1472184" cy="239631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24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/>
            </a:lvl2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Date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9A201675-86AA-9FEB-C4A3-625963D0674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640752" y="2818906"/>
            <a:ext cx="1472184" cy="239631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24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/>
            </a:lvl2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Date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11377F21-11AD-3B20-D821-95F7C56A7541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0283253" y="2818906"/>
            <a:ext cx="1472184" cy="239631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24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/>
            </a:lvl2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Date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2D113A29-E55C-6B06-D3C1-CA22D57E53A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431800" y="3194702"/>
            <a:ext cx="1473959" cy="239631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11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/>
            </a:lvl2pPr>
          </a:lstStyle>
          <a:p>
            <a:pPr lvl="0"/>
            <a:r>
              <a:rPr lang="en-US"/>
              <a:t>Event detail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077B25A-7277-DE95-DF1A-ADE0F3ED4A4B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074300" y="3194702"/>
            <a:ext cx="1472184" cy="239631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11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/>
            </a:lvl2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Event detail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4A2A9906-B4AD-8837-B7D9-4F0C4E45AD69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3715913" y="3194702"/>
            <a:ext cx="1472184" cy="239631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11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/>
            </a:lvl2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Event detail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52D79E2E-44CB-3511-76AE-77049D0B20DD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5357527" y="3194702"/>
            <a:ext cx="1472184" cy="239631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11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/>
            </a:lvl2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Event detail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A7395CDF-55CF-CF6A-CBE9-38BB3FC6804E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999139" y="3194702"/>
            <a:ext cx="1472184" cy="239631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11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/>
            </a:lvl2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Event detail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2D10AB89-3019-01E8-DF6B-3F4F5E1023C7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640752" y="3194702"/>
            <a:ext cx="1472184" cy="239631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11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/>
            </a:lvl2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Event detail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7A8E02C2-B455-C30D-3AA2-ECEF113037A4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0283253" y="3194702"/>
            <a:ext cx="1472184" cy="239631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11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/>
            </a:lvl2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Event detail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CD048147-5FAA-5E7C-67BC-A20E10D25EC8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31800" y="3891637"/>
            <a:ext cx="1473959" cy="655456"/>
          </a:xfrm>
        </p:spPr>
        <p:txBody>
          <a:bodyPr anchor="t" anchorCtr="0">
            <a:noAutofit/>
          </a:bodyPr>
          <a:lstStyle>
            <a:lvl1pPr marL="0" indent="0" algn="ctr">
              <a:spcAft>
                <a:spcPts val="600"/>
              </a:spcAft>
              <a:buNone/>
              <a:defRPr sz="9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/>
            </a:lvl2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Text goes here</a:t>
            </a:r>
          </a:p>
          <a:p>
            <a:pPr lvl="0"/>
            <a:endParaRPr lang="en-US"/>
          </a:p>
        </p:txBody>
      </p:sp>
      <p:sp>
        <p:nvSpPr>
          <p:cNvPr id="30" name="Text Placeholder 15">
            <a:extLst>
              <a:ext uri="{FF2B5EF4-FFF2-40B4-BE49-F238E27FC236}">
                <a16:creationId xmlns:a16="http://schemas.microsoft.com/office/drawing/2014/main" id="{C6BD3C10-0EC2-A834-D804-6BAF727B37BE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2073414" y="3891637"/>
            <a:ext cx="1473959" cy="655456"/>
          </a:xfrm>
        </p:spPr>
        <p:txBody>
          <a:bodyPr anchor="t" anchorCtr="0">
            <a:noAutofit/>
          </a:bodyPr>
          <a:lstStyle>
            <a:lvl1pPr marL="0" indent="0" algn="ctr">
              <a:spcAft>
                <a:spcPts val="600"/>
              </a:spcAft>
              <a:buNone/>
              <a:defRPr sz="9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/>
            </a:lvl2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Text goes here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6EF515DA-0829-BB01-0074-F3033F35CDE6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3715026" y="3891637"/>
            <a:ext cx="1473959" cy="655456"/>
          </a:xfrm>
        </p:spPr>
        <p:txBody>
          <a:bodyPr anchor="t" anchorCtr="0">
            <a:noAutofit/>
          </a:bodyPr>
          <a:lstStyle>
            <a:lvl1pPr marL="0" indent="0" algn="ctr">
              <a:spcAft>
                <a:spcPts val="600"/>
              </a:spcAft>
              <a:buNone/>
              <a:defRPr sz="9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/>
            </a:lvl2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32" name="Text Placeholder 15">
            <a:extLst>
              <a:ext uri="{FF2B5EF4-FFF2-40B4-BE49-F238E27FC236}">
                <a16:creationId xmlns:a16="http://schemas.microsoft.com/office/drawing/2014/main" id="{82F8BEFD-68B7-A88A-84AA-BE4AFD5752BB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5356639" y="3891637"/>
            <a:ext cx="1473959" cy="655456"/>
          </a:xfrm>
        </p:spPr>
        <p:txBody>
          <a:bodyPr anchor="t" anchorCtr="0">
            <a:noAutofit/>
          </a:bodyPr>
          <a:lstStyle>
            <a:lvl1pPr marL="0" indent="0" algn="ctr">
              <a:spcAft>
                <a:spcPts val="600"/>
              </a:spcAft>
              <a:buNone/>
              <a:defRPr sz="9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/>
            </a:lvl2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CDCDA5D3-9CCE-8B2F-7C14-D78E7342DBA1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6998253" y="3891637"/>
            <a:ext cx="1473959" cy="655456"/>
          </a:xfrm>
        </p:spPr>
        <p:txBody>
          <a:bodyPr anchor="t" anchorCtr="0">
            <a:noAutofit/>
          </a:bodyPr>
          <a:lstStyle>
            <a:lvl1pPr marL="0" indent="0" algn="ctr">
              <a:spcAft>
                <a:spcPts val="600"/>
              </a:spcAft>
              <a:buNone/>
              <a:defRPr sz="9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/>
            </a:lvl2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491EE052-20B0-725C-46A9-09AB487BBE7C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8639866" y="3891637"/>
            <a:ext cx="1473959" cy="655456"/>
          </a:xfrm>
        </p:spPr>
        <p:txBody>
          <a:bodyPr anchor="t" anchorCtr="0">
            <a:noAutofit/>
          </a:bodyPr>
          <a:lstStyle>
            <a:lvl1pPr marL="0" indent="0" algn="ctr">
              <a:spcAft>
                <a:spcPts val="600"/>
              </a:spcAft>
              <a:buNone/>
              <a:defRPr sz="9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/>
            </a:lvl2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C10ED8F3-7802-AF5F-10D0-4A041791FB65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10281481" y="3891637"/>
            <a:ext cx="1473959" cy="655456"/>
          </a:xfrm>
        </p:spPr>
        <p:txBody>
          <a:bodyPr anchor="t" anchorCtr="0">
            <a:noAutofit/>
          </a:bodyPr>
          <a:lstStyle>
            <a:lvl1pPr marL="0" indent="0" algn="ctr">
              <a:spcAft>
                <a:spcPts val="600"/>
              </a:spcAft>
              <a:buNone/>
              <a:defRPr sz="9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/>
            </a:lvl2pPr>
          </a:lstStyle>
          <a:p>
            <a:pPr lvl="0"/>
            <a:r>
              <a:rPr lang="en-US"/>
              <a:t>Text goes here</a:t>
            </a:r>
          </a:p>
        </p:txBody>
      </p:sp>
      <p:pic>
        <p:nvPicPr>
          <p:cNvPr id="7" name="Picture 6" descr="A logo with white text&#10;&#10;AI-generated content may be incorrect.">
            <a:extLst>
              <a:ext uri="{FF2B5EF4-FFF2-40B4-BE49-F238E27FC236}">
                <a16:creationId xmlns:a16="http://schemas.microsoft.com/office/drawing/2014/main" id="{AA58C831-2B34-5B37-3F0A-E7EC4FE6E5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040" y="6272784"/>
            <a:ext cx="1234440" cy="5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31586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+ Pic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E2943-6DFB-BFB1-8EAF-F451AAC61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2" y="533401"/>
            <a:ext cx="8977312" cy="768351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D2A4C9-44C0-4FF3-D0DF-F847ECB7A6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4473C16-16A3-05AF-FDC4-B2FB4D9A93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2" y="1301750"/>
            <a:ext cx="8977312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3A3F23D1-60DB-2583-24AA-B88E52F7B688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023871" y="2002971"/>
            <a:ext cx="2144259" cy="1393372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400"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4A3C4B1B-F3BB-8368-7CD2-B4E2A1A59FE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457199" y="4158781"/>
            <a:ext cx="2103120" cy="1393372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400"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2B314C7-9863-BF53-B77A-62E56E6A0737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2749309" y="4158781"/>
            <a:ext cx="2105027" cy="1393372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400"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731A70E0-0B9C-F15E-F325-6060DF1ED1E6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5043328" y="4158781"/>
            <a:ext cx="2105027" cy="1393372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400"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A1693146-8975-F1C0-AC09-8B3F51F6D59B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7337347" y="4158781"/>
            <a:ext cx="2100263" cy="1393372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400"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08617849-D544-7043-20C8-45BC14527944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9626600" y="4158781"/>
            <a:ext cx="2103120" cy="1393372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400"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11B2855-B33A-BC13-BDA2-131F7C2008B8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024190" y="3495061"/>
            <a:ext cx="2143623" cy="685800"/>
          </a:xfrm>
        </p:spPr>
        <p:txBody>
          <a:bodyPr>
            <a:noAutofit/>
          </a:bodyPr>
          <a:lstStyle>
            <a:lvl1pPr marL="0" indent="0" algn="ctr">
              <a:spcAft>
                <a:spcPts val="600"/>
              </a:spcAft>
              <a:buNone/>
              <a:defRPr b="0" i="0">
                <a:latin typeface="Invention" panose="020B0503020008020204" pitchFamily="34" charset="0"/>
              </a:defRPr>
            </a:lvl1pPr>
            <a:lvl2pPr marL="0" indent="0" algn="ctr">
              <a:spcAft>
                <a:spcPts val="600"/>
              </a:spcAft>
              <a:buNone/>
              <a:tabLst/>
              <a:defRPr sz="1100" b="0" i="0">
                <a:latin typeface="Invention" panose="020B0503020008020204" pitchFamily="34" charset="0"/>
              </a:defRPr>
            </a:lvl2pPr>
            <a:lvl3pPr marL="339717" indent="0">
              <a:spcAft>
                <a:spcPts val="0"/>
              </a:spcAft>
              <a:buNone/>
              <a:defRPr/>
            </a:lvl3pPr>
            <a:lvl4pPr marL="519100" indent="0">
              <a:spcAft>
                <a:spcPts val="0"/>
              </a:spcAft>
              <a:buNone/>
              <a:defRPr/>
            </a:lvl4pPr>
            <a:lvl5pPr marL="684195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8A477C8-4B38-A295-BDE3-35A1B0EA377F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457199" y="5651180"/>
            <a:ext cx="2103120" cy="685800"/>
          </a:xfrm>
        </p:spPr>
        <p:txBody>
          <a:bodyPr>
            <a:noAutofit/>
          </a:bodyPr>
          <a:lstStyle>
            <a:lvl1pPr marL="0" indent="0" algn="ctr">
              <a:spcAft>
                <a:spcPts val="600"/>
              </a:spcAft>
              <a:buNone/>
              <a:defRPr b="0" i="0">
                <a:latin typeface="Invention" panose="020B0503020008020204" pitchFamily="34" charset="0"/>
              </a:defRPr>
            </a:lvl1pPr>
            <a:lvl2pPr marL="0" indent="0" algn="ctr">
              <a:spcAft>
                <a:spcPts val="600"/>
              </a:spcAft>
              <a:buNone/>
              <a:tabLst/>
              <a:defRPr sz="1100" b="0" i="0">
                <a:latin typeface="Invention" panose="020B0503020008020204" pitchFamily="34" charset="0"/>
              </a:defRPr>
            </a:lvl2pPr>
            <a:lvl3pPr marL="339717" indent="0">
              <a:spcAft>
                <a:spcPts val="0"/>
              </a:spcAft>
              <a:buNone/>
              <a:defRPr/>
            </a:lvl3pPr>
            <a:lvl4pPr marL="519100" indent="0">
              <a:spcAft>
                <a:spcPts val="0"/>
              </a:spcAft>
              <a:buNone/>
              <a:defRPr/>
            </a:lvl4pPr>
            <a:lvl5pPr marL="684195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1217DEEC-1AFD-8B36-546B-232BF9BA8072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2749548" y="5651180"/>
            <a:ext cx="2103120" cy="685800"/>
          </a:xfrm>
        </p:spPr>
        <p:txBody>
          <a:bodyPr>
            <a:noAutofit/>
          </a:bodyPr>
          <a:lstStyle>
            <a:lvl1pPr marL="0" indent="0" algn="ctr">
              <a:spcAft>
                <a:spcPts val="600"/>
              </a:spcAft>
              <a:buNone/>
              <a:defRPr b="0" i="0">
                <a:latin typeface="Invention" panose="020B0503020008020204" pitchFamily="34" charset="0"/>
              </a:defRPr>
            </a:lvl1pPr>
            <a:lvl2pPr marL="0" indent="0" algn="ctr">
              <a:spcAft>
                <a:spcPts val="600"/>
              </a:spcAft>
              <a:buNone/>
              <a:tabLst/>
              <a:defRPr sz="1100" b="0" i="0">
                <a:latin typeface="Invention" panose="020B0503020008020204" pitchFamily="34" charset="0"/>
              </a:defRPr>
            </a:lvl2pPr>
            <a:lvl3pPr marL="339717" indent="0">
              <a:spcAft>
                <a:spcPts val="0"/>
              </a:spcAft>
              <a:buNone/>
              <a:defRPr/>
            </a:lvl3pPr>
            <a:lvl4pPr marL="519100" indent="0">
              <a:spcAft>
                <a:spcPts val="0"/>
              </a:spcAft>
              <a:buNone/>
              <a:defRPr/>
            </a:lvl4pPr>
            <a:lvl5pPr marL="684195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EB341517-4B94-2BE6-B7B2-2CB834401221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5041899" y="5651180"/>
            <a:ext cx="2103120" cy="685800"/>
          </a:xfrm>
        </p:spPr>
        <p:txBody>
          <a:bodyPr>
            <a:noAutofit/>
          </a:bodyPr>
          <a:lstStyle>
            <a:lvl1pPr marL="0" indent="0" algn="ctr">
              <a:spcAft>
                <a:spcPts val="600"/>
              </a:spcAft>
              <a:buNone/>
              <a:defRPr sz="1600" b="0" i="0">
                <a:latin typeface="Invention" panose="020B0503020008020204" pitchFamily="34" charset="0"/>
              </a:defRPr>
            </a:lvl1pPr>
            <a:lvl2pPr marL="0" indent="0" algn="ctr">
              <a:spcAft>
                <a:spcPts val="600"/>
              </a:spcAft>
              <a:buNone/>
              <a:tabLst/>
              <a:defRPr sz="1100" b="0" i="0">
                <a:latin typeface="Invention" panose="020B0503020008020204" pitchFamily="34" charset="0"/>
              </a:defRPr>
            </a:lvl2pPr>
            <a:lvl3pPr marL="339717" indent="0">
              <a:spcAft>
                <a:spcPts val="0"/>
              </a:spcAft>
              <a:buNone/>
              <a:defRPr/>
            </a:lvl3pPr>
            <a:lvl4pPr marL="519100" indent="0">
              <a:spcAft>
                <a:spcPts val="0"/>
              </a:spcAft>
              <a:buNone/>
              <a:defRPr/>
            </a:lvl4pPr>
            <a:lvl5pPr marL="684195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Text Placeholder 18">
            <a:extLst>
              <a:ext uri="{FF2B5EF4-FFF2-40B4-BE49-F238E27FC236}">
                <a16:creationId xmlns:a16="http://schemas.microsoft.com/office/drawing/2014/main" id="{D5C13798-77D5-DDE4-97B2-D728E2AD9E7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7334248" y="5651180"/>
            <a:ext cx="2103120" cy="685800"/>
          </a:xfrm>
        </p:spPr>
        <p:txBody>
          <a:bodyPr>
            <a:noAutofit/>
          </a:bodyPr>
          <a:lstStyle>
            <a:lvl1pPr marL="0" indent="0" algn="ctr">
              <a:spcAft>
                <a:spcPts val="600"/>
              </a:spcAft>
              <a:buNone/>
              <a:defRPr b="0" i="0">
                <a:latin typeface="Invention" panose="020B0503020008020204" pitchFamily="34" charset="0"/>
              </a:defRPr>
            </a:lvl1pPr>
            <a:lvl2pPr marL="0" indent="0" algn="ctr">
              <a:spcAft>
                <a:spcPts val="600"/>
              </a:spcAft>
              <a:buNone/>
              <a:tabLst/>
              <a:defRPr sz="1100" b="0" i="0">
                <a:latin typeface="Invention" panose="020B0503020008020204" pitchFamily="34" charset="0"/>
              </a:defRPr>
            </a:lvl2pPr>
            <a:lvl3pPr marL="339717" indent="0">
              <a:spcAft>
                <a:spcPts val="0"/>
              </a:spcAft>
              <a:buNone/>
              <a:defRPr/>
            </a:lvl3pPr>
            <a:lvl4pPr marL="519100" indent="0">
              <a:spcAft>
                <a:spcPts val="0"/>
              </a:spcAft>
              <a:buNone/>
              <a:defRPr/>
            </a:lvl4pPr>
            <a:lvl5pPr marL="684195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81CD7998-A441-06EA-BC44-AC9E63126777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626600" y="5651180"/>
            <a:ext cx="2103120" cy="685800"/>
          </a:xfrm>
        </p:spPr>
        <p:txBody>
          <a:bodyPr>
            <a:noAutofit/>
          </a:bodyPr>
          <a:lstStyle>
            <a:lvl1pPr marL="0" indent="0" algn="ctr">
              <a:spcAft>
                <a:spcPts val="600"/>
              </a:spcAft>
              <a:buNone/>
              <a:defRPr sz="1600" b="0" i="0">
                <a:latin typeface="Invention" panose="020B0503020008020204" pitchFamily="34" charset="0"/>
              </a:defRPr>
            </a:lvl1pPr>
            <a:lvl2pPr marL="0" indent="0" algn="ctr">
              <a:spcAft>
                <a:spcPts val="600"/>
              </a:spcAft>
              <a:buNone/>
              <a:tabLst/>
              <a:defRPr sz="1100" b="0" i="0">
                <a:latin typeface="Invention" panose="020B0503020008020204" pitchFamily="34" charset="0"/>
              </a:defRPr>
            </a:lvl2pPr>
            <a:lvl3pPr marL="339717" indent="0">
              <a:spcAft>
                <a:spcPts val="0"/>
              </a:spcAft>
              <a:buNone/>
              <a:defRPr/>
            </a:lvl3pPr>
            <a:lvl4pPr marL="519100" indent="0">
              <a:spcAft>
                <a:spcPts val="0"/>
              </a:spcAft>
              <a:buNone/>
              <a:defRPr/>
            </a:lvl4pPr>
            <a:lvl5pPr marL="684195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634493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am + Picture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E2943-6DFB-BFB1-8EAF-F451AAC61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2" y="533401"/>
            <a:ext cx="8977312" cy="768351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D2A4C9-44C0-4FF3-D0DF-F847ECB7A6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4473C16-16A3-05AF-FDC4-B2FB4D9A93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2" y="1301750"/>
            <a:ext cx="8977312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3A3F23D1-60DB-2583-24AA-B88E52F7B688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023870" y="1800091"/>
            <a:ext cx="2144259" cy="1393372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400"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4A3C4B1B-F3BB-8368-7CD2-B4E2A1A59FE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457198" y="3955901"/>
            <a:ext cx="2103120" cy="1393372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400"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2B314C7-9863-BF53-B77A-62E56E6A0737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2749308" y="3955901"/>
            <a:ext cx="2105027" cy="1393372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400"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731A70E0-0B9C-F15E-F325-6060DF1ED1E6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5043327" y="3955901"/>
            <a:ext cx="2105027" cy="1393372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400"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A1693146-8975-F1C0-AC09-8B3F51F6D59B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7337346" y="3955901"/>
            <a:ext cx="2100263" cy="1393372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400"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08617849-D544-7043-20C8-45BC14527944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9626599" y="3955901"/>
            <a:ext cx="2103120" cy="1393372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400"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11B2855-B33A-BC13-BDA2-131F7C2008B8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024189" y="3292181"/>
            <a:ext cx="2143623" cy="685800"/>
          </a:xfrm>
        </p:spPr>
        <p:txBody>
          <a:bodyPr>
            <a:noAutofit/>
          </a:bodyPr>
          <a:lstStyle>
            <a:lvl1pPr marL="0" indent="0" algn="ctr">
              <a:spcAft>
                <a:spcPts val="600"/>
              </a:spcAft>
              <a:buNone/>
              <a:defRPr sz="16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 marL="0" indent="0" algn="ctr">
              <a:spcAft>
                <a:spcPts val="600"/>
              </a:spcAft>
              <a:buNone/>
              <a:tabLst/>
              <a:defRPr sz="1100"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 marL="339717" indent="0">
              <a:spcAft>
                <a:spcPts val="0"/>
              </a:spcAft>
              <a:buNone/>
              <a:defRPr/>
            </a:lvl3pPr>
            <a:lvl4pPr marL="519100" indent="0">
              <a:spcAft>
                <a:spcPts val="0"/>
              </a:spcAft>
              <a:buNone/>
              <a:defRPr/>
            </a:lvl4pPr>
            <a:lvl5pPr marL="684195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8A477C8-4B38-A295-BDE3-35A1B0EA377F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457198" y="5448300"/>
            <a:ext cx="2103120" cy="685800"/>
          </a:xfrm>
        </p:spPr>
        <p:txBody>
          <a:bodyPr>
            <a:noAutofit/>
          </a:bodyPr>
          <a:lstStyle>
            <a:lvl1pPr marL="0" indent="0" algn="ctr">
              <a:spcAft>
                <a:spcPts val="600"/>
              </a:spcAft>
              <a:buNone/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 marL="0" indent="0" algn="ctr">
              <a:spcAft>
                <a:spcPts val="600"/>
              </a:spcAft>
              <a:buNone/>
              <a:tabLst/>
              <a:defRPr sz="1100"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 marL="339717" indent="0">
              <a:spcAft>
                <a:spcPts val="0"/>
              </a:spcAft>
              <a:buNone/>
              <a:defRPr/>
            </a:lvl3pPr>
            <a:lvl4pPr marL="519100" indent="0">
              <a:spcAft>
                <a:spcPts val="0"/>
              </a:spcAft>
              <a:buNone/>
              <a:defRPr/>
            </a:lvl4pPr>
            <a:lvl5pPr marL="684195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1217DEEC-1AFD-8B36-546B-232BF9BA8072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2749547" y="5448300"/>
            <a:ext cx="2103120" cy="685800"/>
          </a:xfrm>
        </p:spPr>
        <p:txBody>
          <a:bodyPr>
            <a:noAutofit/>
          </a:bodyPr>
          <a:lstStyle>
            <a:lvl1pPr marL="0" indent="0" algn="ctr">
              <a:spcAft>
                <a:spcPts val="600"/>
              </a:spcAft>
              <a:buNone/>
              <a:defRPr sz="16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 marL="0" indent="0" algn="ctr">
              <a:spcAft>
                <a:spcPts val="600"/>
              </a:spcAft>
              <a:buNone/>
              <a:tabLst/>
              <a:defRPr sz="1100"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 marL="339717" indent="0">
              <a:spcAft>
                <a:spcPts val="0"/>
              </a:spcAft>
              <a:buNone/>
              <a:defRPr/>
            </a:lvl3pPr>
            <a:lvl4pPr marL="519100" indent="0">
              <a:spcAft>
                <a:spcPts val="0"/>
              </a:spcAft>
              <a:buNone/>
              <a:defRPr/>
            </a:lvl4pPr>
            <a:lvl5pPr marL="684195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EB341517-4B94-2BE6-B7B2-2CB834401221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5041898" y="5448300"/>
            <a:ext cx="2103120" cy="685800"/>
          </a:xfrm>
        </p:spPr>
        <p:txBody>
          <a:bodyPr>
            <a:noAutofit/>
          </a:bodyPr>
          <a:lstStyle>
            <a:lvl1pPr marL="0" indent="0" algn="ctr">
              <a:spcAft>
                <a:spcPts val="600"/>
              </a:spcAft>
              <a:buNone/>
              <a:defRPr sz="16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 marL="0" indent="0" algn="ctr">
              <a:spcAft>
                <a:spcPts val="600"/>
              </a:spcAft>
              <a:buNone/>
              <a:tabLst/>
              <a:defRPr sz="1100"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 marL="339717" indent="0">
              <a:spcAft>
                <a:spcPts val="0"/>
              </a:spcAft>
              <a:buNone/>
              <a:defRPr/>
            </a:lvl3pPr>
            <a:lvl4pPr marL="519100" indent="0">
              <a:spcAft>
                <a:spcPts val="0"/>
              </a:spcAft>
              <a:buNone/>
              <a:defRPr/>
            </a:lvl4pPr>
            <a:lvl5pPr marL="684195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Text Placeholder 18">
            <a:extLst>
              <a:ext uri="{FF2B5EF4-FFF2-40B4-BE49-F238E27FC236}">
                <a16:creationId xmlns:a16="http://schemas.microsoft.com/office/drawing/2014/main" id="{D5C13798-77D5-DDE4-97B2-D728E2AD9E7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7334247" y="5448300"/>
            <a:ext cx="2103120" cy="685800"/>
          </a:xfrm>
        </p:spPr>
        <p:txBody>
          <a:bodyPr>
            <a:noAutofit/>
          </a:bodyPr>
          <a:lstStyle>
            <a:lvl1pPr marL="0" indent="0" algn="ctr">
              <a:spcAft>
                <a:spcPts val="600"/>
              </a:spcAft>
              <a:buNone/>
              <a:defRPr sz="16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 marL="0" indent="0" algn="ctr">
              <a:spcAft>
                <a:spcPts val="600"/>
              </a:spcAft>
              <a:buNone/>
              <a:tabLst/>
              <a:defRPr sz="1100"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 marL="339717" indent="0">
              <a:spcAft>
                <a:spcPts val="0"/>
              </a:spcAft>
              <a:buNone/>
              <a:defRPr/>
            </a:lvl3pPr>
            <a:lvl4pPr marL="519100" indent="0">
              <a:spcAft>
                <a:spcPts val="0"/>
              </a:spcAft>
              <a:buNone/>
              <a:defRPr/>
            </a:lvl4pPr>
            <a:lvl5pPr marL="684195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81CD7998-A441-06EA-BC44-AC9E63126777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626599" y="5448300"/>
            <a:ext cx="2103120" cy="685800"/>
          </a:xfrm>
        </p:spPr>
        <p:txBody>
          <a:bodyPr>
            <a:noAutofit/>
          </a:bodyPr>
          <a:lstStyle>
            <a:lvl1pPr marL="0" indent="0" algn="ctr">
              <a:spcAft>
                <a:spcPts val="600"/>
              </a:spcAft>
              <a:buNone/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 marL="0" indent="0" algn="ctr">
              <a:spcAft>
                <a:spcPts val="600"/>
              </a:spcAft>
              <a:buNone/>
              <a:tabLst/>
              <a:defRPr sz="1100"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 marL="339717" indent="0">
              <a:spcAft>
                <a:spcPts val="0"/>
              </a:spcAft>
              <a:buNone/>
              <a:defRPr/>
            </a:lvl3pPr>
            <a:lvl4pPr marL="519100" indent="0">
              <a:spcAft>
                <a:spcPts val="0"/>
              </a:spcAft>
              <a:buNone/>
              <a:defRPr/>
            </a:lvl4pPr>
            <a:lvl5pPr marL="684195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5" name="Picture 4" descr="A logo with white text&#10;&#10;AI-generated content may be incorrect.">
            <a:extLst>
              <a:ext uri="{FF2B5EF4-FFF2-40B4-BE49-F238E27FC236}">
                <a16:creationId xmlns:a16="http://schemas.microsoft.com/office/drawing/2014/main" id="{371A9BB2-FE08-C783-6CE1-4A492F1700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040" y="6272784"/>
            <a:ext cx="1234440" cy="5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38008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E2943-6DFB-BFB1-8EAF-F451AAC61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2" y="533401"/>
            <a:ext cx="8977312" cy="768351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D2A4C9-44C0-4FF3-D0DF-F847ECB7A6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4473C16-16A3-05AF-FDC4-B2FB4D9A93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2" y="1301750"/>
            <a:ext cx="8977312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D1D3B967-5CC2-57DC-381C-DD978CCD4DC2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488194" y="3333111"/>
            <a:ext cx="2596471" cy="685800"/>
          </a:xfrm>
        </p:spPr>
        <p:txBody>
          <a:bodyPr>
            <a:noAutofit/>
          </a:bodyPr>
          <a:lstStyle>
            <a:lvl1pPr marL="0" indent="0" algn="ctr">
              <a:spcAft>
                <a:spcPts val="600"/>
              </a:spcAft>
              <a:buNone/>
              <a:defRPr sz="1600" b="0" i="0">
                <a:latin typeface="Invention" panose="020B0503020008020204" pitchFamily="34" charset="0"/>
              </a:defRPr>
            </a:lvl1pPr>
            <a:lvl2pPr marL="0" indent="0" algn="ctr">
              <a:spcAft>
                <a:spcPts val="600"/>
              </a:spcAft>
              <a:buNone/>
              <a:tabLst/>
              <a:defRPr sz="1100" b="0" i="0">
                <a:latin typeface="Invention" panose="020B0503020008020204" pitchFamily="34" charset="0"/>
              </a:defRPr>
            </a:lvl2pPr>
            <a:lvl3pPr marL="339717" indent="0">
              <a:spcAft>
                <a:spcPts val="0"/>
              </a:spcAft>
              <a:buNone/>
              <a:defRPr/>
            </a:lvl3pPr>
            <a:lvl4pPr marL="519100" indent="0">
              <a:spcAft>
                <a:spcPts val="0"/>
              </a:spcAft>
              <a:buNone/>
              <a:defRPr/>
            </a:lvl4pPr>
            <a:lvl5pPr marL="684195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Picture Placeholder 7">
            <a:extLst>
              <a:ext uri="{FF2B5EF4-FFF2-40B4-BE49-F238E27FC236}">
                <a16:creationId xmlns:a16="http://schemas.microsoft.com/office/drawing/2014/main" id="{9A966ADF-D87A-82FA-16D5-6587D8866F68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88195" y="2019301"/>
            <a:ext cx="2596469" cy="1231647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400"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DFF5AF50-885E-4EFE-A744-0F6022A6989D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3371575" y="2019301"/>
            <a:ext cx="2596469" cy="1231647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400"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464BE5E5-9CCD-A57C-D649-A9425E05E251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6254954" y="2019301"/>
            <a:ext cx="2596469" cy="1231647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400"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7">
            <a:extLst>
              <a:ext uri="{FF2B5EF4-FFF2-40B4-BE49-F238E27FC236}">
                <a16:creationId xmlns:a16="http://schemas.microsoft.com/office/drawing/2014/main" id="{32611F8D-8C50-8B2B-A3E2-EE61C9B9D0BF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9138332" y="2019301"/>
            <a:ext cx="2596469" cy="1231647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400"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Text Placeholder 18">
            <a:extLst>
              <a:ext uri="{FF2B5EF4-FFF2-40B4-BE49-F238E27FC236}">
                <a16:creationId xmlns:a16="http://schemas.microsoft.com/office/drawing/2014/main" id="{341153AE-6CE2-5CDA-37F1-320582535B46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3371574" y="3333111"/>
            <a:ext cx="2596471" cy="685800"/>
          </a:xfrm>
        </p:spPr>
        <p:txBody>
          <a:bodyPr>
            <a:noAutofit/>
          </a:bodyPr>
          <a:lstStyle>
            <a:lvl1pPr marL="0" indent="0" algn="ctr">
              <a:spcAft>
                <a:spcPts val="600"/>
              </a:spcAft>
              <a:buNone/>
              <a:defRPr sz="1600" b="0" i="0">
                <a:latin typeface="Invention" panose="020B0503020008020204" pitchFamily="34" charset="0"/>
              </a:defRPr>
            </a:lvl1pPr>
            <a:lvl2pPr marL="0" indent="0" algn="ctr">
              <a:spcAft>
                <a:spcPts val="600"/>
              </a:spcAft>
              <a:buNone/>
              <a:tabLst/>
              <a:defRPr sz="1100" b="0" i="0">
                <a:latin typeface="Invention" panose="020B0503020008020204" pitchFamily="34" charset="0"/>
              </a:defRPr>
            </a:lvl2pPr>
            <a:lvl3pPr marL="339717" indent="0">
              <a:spcAft>
                <a:spcPts val="0"/>
              </a:spcAft>
              <a:buNone/>
              <a:defRPr/>
            </a:lvl3pPr>
            <a:lvl4pPr marL="519100" indent="0">
              <a:spcAft>
                <a:spcPts val="0"/>
              </a:spcAft>
              <a:buNone/>
              <a:defRPr/>
            </a:lvl4pPr>
            <a:lvl5pPr marL="684195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C3DE4148-413D-94F0-2B96-FEE8E354372D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6254953" y="3333111"/>
            <a:ext cx="2596471" cy="685800"/>
          </a:xfrm>
        </p:spPr>
        <p:txBody>
          <a:bodyPr>
            <a:noAutofit/>
          </a:bodyPr>
          <a:lstStyle>
            <a:lvl1pPr marL="0" indent="0" algn="ctr">
              <a:spcAft>
                <a:spcPts val="600"/>
              </a:spcAft>
              <a:buNone/>
              <a:defRPr sz="1600" b="0" i="0">
                <a:latin typeface="Invention" panose="020B0503020008020204" pitchFamily="34" charset="0"/>
              </a:defRPr>
            </a:lvl1pPr>
            <a:lvl2pPr marL="0" indent="0" algn="ctr">
              <a:spcAft>
                <a:spcPts val="600"/>
              </a:spcAft>
              <a:buNone/>
              <a:tabLst/>
              <a:defRPr sz="1100" b="0" i="0">
                <a:latin typeface="Invention" panose="020B0503020008020204" pitchFamily="34" charset="0"/>
              </a:defRPr>
            </a:lvl2pPr>
            <a:lvl3pPr marL="339717" indent="0">
              <a:spcAft>
                <a:spcPts val="0"/>
              </a:spcAft>
              <a:buNone/>
              <a:defRPr/>
            </a:lvl3pPr>
            <a:lvl4pPr marL="519100" indent="0">
              <a:spcAft>
                <a:spcPts val="0"/>
              </a:spcAft>
              <a:buNone/>
              <a:defRPr/>
            </a:lvl4pPr>
            <a:lvl5pPr marL="684195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Text Placeholder 18">
            <a:extLst>
              <a:ext uri="{FF2B5EF4-FFF2-40B4-BE49-F238E27FC236}">
                <a16:creationId xmlns:a16="http://schemas.microsoft.com/office/drawing/2014/main" id="{DFD665B0-2E04-0FDF-75D7-036E0DEEEC3F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9138330" y="3333111"/>
            <a:ext cx="2596471" cy="685800"/>
          </a:xfrm>
        </p:spPr>
        <p:txBody>
          <a:bodyPr>
            <a:noAutofit/>
          </a:bodyPr>
          <a:lstStyle>
            <a:lvl1pPr marL="0" indent="0" algn="ctr">
              <a:spcAft>
                <a:spcPts val="600"/>
              </a:spcAft>
              <a:buNone/>
              <a:defRPr b="0" i="0">
                <a:latin typeface="Invention" panose="020B0503020008020204" pitchFamily="34" charset="0"/>
              </a:defRPr>
            </a:lvl1pPr>
            <a:lvl2pPr marL="0" indent="0" algn="ctr">
              <a:spcAft>
                <a:spcPts val="600"/>
              </a:spcAft>
              <a:buNone/>
              <a:tabLst/>
              <a:defRPr sz="1100" b="0" i="0">
                <a:latin typeface="Invention" panose="020B0503020008020204" pitchFamily="34" charset="0"/>
              </a:defRPr>
            </a:lvl2pPr>
            <a:lvl3pPr marL="339717" indent="0">
              <a:spcAft>
                <a:spcPts val="0"/>
              </a:spcAft>
              <a:buNone/>
              <a:defRPr/>
            </a:lvl3pPr>
            <a:lvl4pPr marL="519100" indent="0">
              <a:spcAft>
                <a:spcPts val="0"/>
              </a:spcAft>
              <a:buNone/>
              <a:defRPr/>
            </a:lvl4pPr>
            <a:lvl5pPr marL="684195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A7BCE9EF-C29B-1027-12F4-7B19B0A7DE2A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488194" y="5454651"/>
            <a:ext cx="2596471" cy="685800"/>
          </a:xfrm>
        </p:spPr>
        <p:txBody>
          <a:bodyPr>
            <a:noAutofit/>
          </a:bodyPr>
          <a:lstStyle>
            <a:lvl1pPr marL="0" indent="0" algn="ctr">
              <a:spcAft>
                <a:spcPts val="600"/>
              </a:spcAft>
              <a:buNone/>
              <a:defRPr sz="1600" b="0" i="0">
                <a:latin typeface="Invention" panose="020B0503020008020204" pitchFamily="34" charset="0"/>
              </a:defRPr>
            </a:lvl1pPr>
            <a:lvl2pPr marL="0" indent="0" algn="ctr">
              <a:spcAft>
                <a:spcPts val="600"/>
              </a:spcAft>
              <a:buNone/>
              <a:tabLst/>
              <a:defRPr sz="1100" b="0" i="0">
                <a:latin typeface="Invention" panose="020B0503020008020204" pitchFamily="34" charset="0"/>
              </a:defRPr>
            </a:lvl2pPr>
            <a:lvl3pPr marL="339717" indent="0">
              <a:spcAft>
                <a:spcPts val="0"/>
              </a:spcAft>
              <a:buNone/>
              <a:defRPr/>
            </a:lvl3pPr>
            <a:lvl4pPr marL="519100" indent="0">
              <a:spcAft>
                <a:spcPts val="0"/>
              </a:spcAft>
              <a:buNone/>
              <a:defRPr/>
            </a:lvl4pPr>
            <a:lvl5pPr marL="684195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5" name="Picture Placeholder 7">
            <a:extLst>
              <a:ext uri="{FF2B5EF4-FFF2-40B4-BE49-F238E27FC236}">
                <a16:creationId xmlns:a16="http://schemas.microsoft.com/office/drawing/2014/main" id="{888FDFB0-F13C-F213-2996-C5E656C48509}"/>
              </a:ext>
            </a:extLst>
          </p:cNvPr>
          <p:cNvSpPr>
            <a:spLocks noGrp="1"/>
          </p:cNvSpPr>
          <p:nvPr>
            <p:ph type="pic" sz="quarter" idx="63"/>
          </p:nvPr>
        </p:nvSpPr>
        <p:spPr>
          <a:xfrm>
            <a:off x="488195" y="4140841"/>
            <a:ext cx="2596469" cy="1231647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400"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7">
            <a:extLst>
              <a:ext uri="{FF2B5EF4-FFF2-40B4-BE49-F238E27FC236}">
                <a16:creationId xmlns:a16="http://schemas.microsoft.com/office/drawing/2014/main" id="{AFA65B27-D1AC-3712-1BEF-CDB1C6FB0CE4}"/>
              </a:ext>
            </a:extLst>
          </p:cNvPr>
          <p:cNvSpPr>
            <a:spLocks noGrp="1"/>
          </p:cNvSpPr>
          <p:nvPr>
            <p:ph type="pic" sz="quarter" idx="64"/>
          </p:nvPr>
        </p:nvSpPr>
        <p:spPr>
          <a:xfrm>
            <a:off x="3371575" y="4140841"/>
            <a:ext cx="2596469" cy="1231647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400"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7">
            <a:extLst>
              <a:ext uri="{FF2B5EF4-FFF2-40B4-BE49-F238E27FC236}">
                <a16:creationId xmlns:a16="http://schemas.microsoft.com/office/drawing/2014/main" id="{E6203DF2-6752-291F-2D32-F69BA8A80450}"/>
              </a:ext>
            </a:extLst>
          </p:cNvPr>
          <p:cNvSpPr>
            <a:spLocks noGrp="1"/>
          </p:cNvSpPr>
          <p:nvPr>
            <p:ph type="pic" sz="quarter" idx="65"/>
          </p:nvPr>
        </p:nvSpPr>
        <p:spPr>
          <a:xfrm>
            <a:off x="6254954" y="4140841"/>
            <a:ext cx="2596469" cy="1231647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400"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7">
            <a:extLst>
              <a:ext uri="{FF2B5EF4-FFF2-40B4-BE49-F238E27FC236}">
                <a16:creationId xmlns:a16="http://schemas.microsoft.com/office/drawing/2014/main" id="{1B1AB208-B3B3-0CBE-6C2D-33ECDE3CB414}"/>
              </a:ext>
            </a:extLst>
          </p:cNvPr>
          <p:cNvSpPr>
            <a:spLocks noGrp="1"/>
          </p:cNvSpPr>
          <p:nvPr>
            <p:ph type="pic" sz="quarter" idx="66"/>
          </p:nvPr>
        </p:nvSpPr>
        <p:spPr>
          <a:xfrm>
            <a:off x="9138332" y="4140841"/>
            <a:ext cx="2596469" cy="1231647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400"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9" name="Text Placeholder 18">
            <a:extLst>
              <a:ext uri="{FF2B5EF4-FFF2-40B4-BE49-F238E27FC236}">
                <a16:creationId xmlns:a16="http://schemas.microsoft.com/office/drawing/2014/main" id="{13D8ED83-A82F-CE0E-5591-6793C0C6F954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3371574" y="5454651"/>
            <a:ext cx="2596471" cy="685800"/>
          </a:xfrm>
        </p:spPr>
        <p:txBody>
          <a:bodyPr>
            <a:noAutofit/>
          </a:bodyPr>
          <a:lstStyle>
            <a:lvl1pPr marL="0" indent="0" algn="ctr">
              <a:spcAft>
                <a:spcPts val="600"/>
              </a:spcAft>
              <a:buNone/>
              <a:defRPr sz="1600" b="0" i="0">
                <a:latin typeface="Invention" panose="020B0503020008020204" pitchFamily="34" charset="0"/>
              </a:defRPr>
            </a:lvl1pPr>
            <a:lvl2pPr marL="0" indent="0" algn="ctr">
              <a:spcAft>
                <a:spcPts val="600"/>
              </a:spcAft>
              <a:buNone/>
              <a:tabLst/>
              <a:defRPr sz="1100" b="0" i="0">
                <a:latin typeface="Invention" panose="020B0503020008020204" pitchFamily="34" charset="0"/>
              </a:defRPr>
            </a:lvl2pPr>
            <a:lvl3pPr marL="339717" indent="0">
              <a:spcAft>
                <a:spcPts val="0"/>
              </a:spcAft>
              <a:buNone/>
              <a:defRPr/>
            </a:lvl3pPr>
            <a:lvl4pPr marL="519100" indent="0">
              <a:spcAft>
                <a:spcPts val="0"/>
              </a:spcAft>
              <a:buNone/>
              <a:defRPr/>
            </a:lvl4pPr>
            <a:lvl5pPr marL="684195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52BC20C2-B80D-C448-D41A-2D26CE619D66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6254953" y="5454651"/>
            <a:ext cx="2596471" cy="685800"/>
          </a:xfrm>
        </p:spPr>
        <p:txBody>
          <a:bodyPr>
            <a:noAutofit/>
          </a:bodyPr>
          <a:lstStyle>
            <a:lvl1pPr marL="0" indent="0" algn="ctr">
              <a:spcAft>
                <a:spcPts val="600"/>
              </a:spcAft>
              <a:buNone/>
              <a:defRPr sz="1600" b="0" i="0">
                <a:latin typeface="Invention" panose="020B0503020008020204" pitchFamily="34" charset="0"/>
              </a:defRPr>
            </a:lvl1pPr>
            <a:lvl2pPr marL="0" indent="0" algn="ctr">
              <a:spcAft>
                <a:spcPts val="600"/>
              </a:spcAft>
              <a:buNone/>
              <a:tabLst/>
              <a:defRPr sz="1100" b="0" i="0">
                <a:latin typeface="Invention" panose="020B0503020008020204" pitchFamily="34" charset="0"/>
              </a:defRPr>
            </a:lvl2pPr>
            <a:lvl3pPr marL="339717" indent="0">
              <a:spcAft>
                <a:spcPts val="0"/>
              </a:spcAft>
              <a:buNone/>
              <a:defRPr/>
            </a:lvl3pPr>
            <a:lvl4pPr marL="519100" indent="0">
              <a:spcAft>
                <a:spcPts val="0"/>
              </a:spcAft>
              <a:buNone/>
              <a:defRPr/>
            </a:lvl4pPr>
            <a:lvl5pPr marL="684195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1" name="Text Placeholder 18">
            <a:extLst>
              <a:ext uri="{FF2B5EF4-FFF2-40B4-BE49-F238E27FC236}">
                <a16:creationId xmlns:a16="http://schemas.microsoft.com/office/drawing/2014/main" id="{7B07C822-5649-7CF8-1611-8C3284BA14D8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9138330" y="5454651"/>
            <a:ext cx="2596471" cy="685800"/>
          </a:xfrm>
        </p:spPr>
        <p:txBody>
          <a:bodyPr>
            <a:noAutofit/>
          </a:bodyPr>
          <a:lstStyle>
            <a:lvl1pPr marL="0" indent="0" algn="ctr">
              <a:spcAft>
                <a:spcPts val="600"/>
              </a:spcAft>
              <a:buNone/>
              <a:defRPr b="0" i="0">
                <a:latin typeface="Invention" panose="020B0503020008020204" pitchFamily="34" charset="0"/>
              </a:defRPr>
            </a:lvl1pPr>
            <a:lvl2pPr marL="0" indent="0" algn="ctr">
              <a:spcAft>
                <a:spcPts val="600"/>
              </a:spcAft>
              <a:buNone/>
              <a:tabLst/>
              <a:defRPr sz="1100" b="0" i="0">
                <a:latin typeface="Invention" panose="020B0503020008020204" pitchFamily="34" charset="0"/>
              </a:defRPr>
            </a:lvl2pPr>
            <a:lvl3pPr marL="339717" indent="0">
              <a:spcAft>
                <a:spcPts val="0"/>
              </a:spcAft>
              <a:buNone/>
              <a:defRPr/>
            </a:lvl3pPr>
            <a:lvl4pPr marL="519100" indent="0">
              <a:spcAft>
                <a:spcPts val="0"/>
              </a:spcAft>
              <a:buNone/>
              <a:defRPr/>
            </a:lvl4pPr>
            <a:lvl5pPr marL="684195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8916911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am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E2943-6DFB-BFB1-8EAF-F451AAC61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2" y="533401"/>
            <a:ext cx="8977312" cy="768351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D2A4C9-44C0-4FF3-D0DF-F847ECB7A6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4473C16-16A3-05AF-FDC4-B2FB4D9A93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2" y="1301750"/>
            <a:ext cx="8977312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D1D3B967-5CC2-57DC-381C-DD978CCD4DC2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488194" y="3326760"/>
            <a:ext cx="2596471" cy="685800"/>
          </a:xfrm>
        </p:spPr>
        <p:txBody>
          <a:bodyPr>
            <a:noAutofit/>
          </a:bodyPr>
          <a:lstStyle>
            <a:lvl1pPr marL="0" indent="0" algn="ctr">
              <a:spcAft>
                <a:spcPts val="600"/>
              </a:spcAft>
              <a:buNone/>
              <a:defRPr sz="16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 marL="0" indent="0" algn="ctr">
              <a:spcAft>
                <a:spcPts val="600"/>
              </a:spcAft>
              <a:buNone/>
              <a:tabLst/>
              <a:defRPr sz="1100"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 marL="339717" indent="0">
              <a:spcAft>
                <a:spcPts val="0"/>
              </a:spcAft>
              <a:buNone/>
              <a:defRPr/>
            </a:lvl3pPr>
            <a:lvl4pPr marL="519100" indent="0">
              <a:spcAft>
                <a:spcPts val="0"/>
              </a:spcAft>
              <a:buNone/>
              <a:defRPr/>
            </a:lvl4pPr>
            <a:lvl5pPr marL="684195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Picture Placeholder 7">
            <a:extLst>
              <a:ext uri="{FF2B5EF4-FFF2-40B4-BE49-F238E27FC236}">
                <a16:creationId xmlns:a16="http://schemas.microsoft.com/office/drawing/2014/main" id="{9A966ADF-D87A-82FA-16D5-6587D8866F68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88195" y="2012950"/>
            <a:ext cx="2596469" cy="1231647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400"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DFF5AF50-885E-4EFE-A744-0F6022A6989D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3371575" y="2012950"/>
            <a:ext cx="2596469" cy="1231647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400"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464BE5E5-9CCD-A57C-D649-A9425E05E251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6254954" y="2012950"/>
            <a:ext cx="2596469" cy="1231647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400"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7">
            <a:extLst>
              <a:ext uri="{FF2B5EF4-FFF2-40B4-BE49-F238E27FC236}">
                <a16:creationId xmlns:a16="http://schemas.microsoft.com/office/drawing/2014/main" id="{32611F8D-8C50-8B2B-A3E2-EE61C9B9D0BF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9138332" y="2012950"/>
            <a:ext cx="2596469" cy="1231647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400"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Text Placeholder 18">
            <a:extLst>
              <a:ext uri="{FF2B5EF4-FFF2-40B4-BE49-F238E27FC236}">
                <a16:creationId xmlns:a16="http://schemas.microsoft.com/office/drawing/2014/main" id="{341153AE-6CE2-5CDA-37F1-320582535B46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3371574" y="3326760"/>
            <a:ext cx="2596471" cy="685800"/>
          </a:xfrm>
        </p:spPr>
        <p:txBody>
          <a:bodyPr>
            <a:noAutofit/>
          </a:bodyPr>
          <a:lstStyle>
            <a:lvl1pPr marL="0" indent="0" algn="ctr">
              <a:spcAft>
                <a:spcPts val="600"/>
              </a:spcAft>
              <a:buNone/>
              <a:defRPr sz="16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 marL="0" indent="0" algn="ctr">
              <a:spcAft>
                <a:spcPts val="600"/>
              </a:spcAft>
              <a:buNone/>
              <a:tabLst/>
              <a:defRPr sz="1100"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 marL="339717" indent="0">
              <a:spcAft>
                <a:spcPts val="0"/>
              </a:spcAft>
              <a:buNone/>
              <a:defRPr/>
            </a:lvl3pPr>
            <a:lvl4pPr marL="519100" indent="0">
              <a:spcAft>
                <a:spcPts val="0"/>
              </a:spcAft>
              <a:buNone/>
              <a:defRPr/>
            </a:lvl4pPr>
            <a:lvl5pPr marL="684195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C3DE4148-413D-94F0-2B96-FEE8E354372D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6254953" y="3326760"/>
            <a:ext cx="2596471" cy="685800"/>
          </a:xfrm>
        </p:spPr>
        <p:txBody>
          <a:bodyPr>
            <a:noAutofit/>
          </a:bodyPr>
          <a:lstStyle>
            <a:lvl1pPr marL="0" indent="0" algn="ctr">
              <a:spcAft>
                <a:spcPts val="600"/>
              </a:spcAft>
              <a:buNone/>
              <a:defRPr sz="16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 marL="0" indent="0" algn="ctr">
              <a:spcAft>
                <a:spcPts val="600"/>
              </a:spcAft>
              <a:buNone/>
              <a:tabLst/>
              <a:defRPr sz="1100"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 marL="339717" indent="0">
              <a:spcAft>
                <a:spcPts val="0"/>
              </a:spcAft>
              <a:buNone/>
              <a:defRPr/>
            </a:lvl3pPr>
            <a:lvl4pPr marL="519100" indent="0">
              <a:spcAft>
                <a:spcPts val="0"/>
              </a:spcAft>
              <a:buNone/>
              <a:defRPr/>
            </a:lvl4pPr>
            <a:lvl5pPr marL="684195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Text Placeholder 18">
            <a:extLst>
              <a:ext uri="{FF2B5EF4-FFF2-40B4-BE49-F238E27FC236}">
                <a16:creationId xmlns:a16="http://schemas.microsoft.com/office/drawing/2014/main" id="{DFD665B0-2E04-0FDF-75D7-036E0DEEEC3F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9138330" y="3326760"/>
            <a:ext cx="2596471" cy="685800"/>
          </a:xfrm>
        </p:spPr>
        <p:txBody>
          <a:bodyPr>
            <a:noAutofit/>
          </a:bodyPr>
          <a:lstStyle>
            <a:lvl1pPr marL="0" indent="0" algn="ctr">
              <a:spcAft>
                <a:spcPts val="600"/>
              </a:spcAft>
              <a:buNone/>
              <a:defRPr sz="16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 marL="0" indent="0" algn="ctr">
              <a:spcAft>
                <a:spcPts val="600"/>
              </a:spcAft>
              <a:buNone/>
              <a:tabLst/>
              <a:defRPr sz="1100"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 marL="339717" indent="0">
              <a:spcAft>
                <a:spcPts val="0"/>
              </a:spcAft>
              <a:buNone/>
              <a:defRPr/>
            </a:lvl3pPr>
            <a:lvl4pPr marL="519100" indent="0">
              <a:spcAft>
                <a:spcPts val="0"/>
              </a:spcAft>
              <a:buNone/>
              <a:defRPr/>
            </a:lvl4pPr>
            <a:lvl5pPr marL="684195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A7BCE9EF-C29B-1027-12F4-7B19B0A7DE2A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488194" y="5448300"/>
            <a:ext cx="2596471" cy="685800"/>
          </a:xfrm>
        </p:spPr>
        <p:txBody>
          <a:bodyPr>
            <a:noAutofit/>
          </a:bodyPr>
          <a:lstStyle>
            <a:lvl1pPr marL="0" indent="0" algn="ctr">
              <a:spcAft>
                <a:spcPts val="600"/>
              </a:spcAft>
              <a:buNone/>
              <a:defRPr sz="16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 marL="0" indent="0" algn="ctr">
              <a:spcAft>
                <a:spcPts val="600"/>
              </a:spcAft>
              <a:buNone/>
              <a:tabLst/>
              <a:defRPr sz="1100"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 marL="339717" indent="0">
              <a:spcAft>
                <a:spcPts val="0"/>
              </a:spcAft>
              <a:buNone/>
              <a:defRPr/>
            </a:lvl3pPr>
            <a:lvl4pPr marL="519100" indent="0">
              <a:spcAft>
                <a:spcPts val="0"/>
              </a:spcAft>
              <a:buNone/>
              <a:defRPr/>
            </a:lvl4pPr>
            <a:lvl5pPr marL="684195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5" name="Picture Placeholder 7">
            <a:extLst>
              <a:ext uri="{FF2B5EF4-FFF2-40B4-BE49-F238E27FC236}">
                <a16:creationId xmlns:a16="http://schemas.microsoft.com/office/drawing/2014/main" id="{888FDFB0-F13C-F213-2996-C5E656C48509}"/>
              </a:ext>
            </a:extLst>
          </p:cNvPr>
          <p:cNvSpPr>
            <a:spLocks noGrp="1"/>
          </p:cNvSpPr>
          <p:nvPr>
            <p:ph type="pic" sz="quarter" idx="63"/>
          </p:nvPr>
        </p:nvSpPr>
        <p:spPr>
          <a:xfrm>
            <a:off x="488195" y="4134490"/>
            <a:ext cx="2596469" cy="1231647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400"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7">
            <a:extLst>
              <a:ext uri="{FF2B5EF4-FFF2-40B4-BE49-F238E27FC236}">
                <a16:creationId xmlns:a16="http://schemas.microsoft.com/office/drawing/2014/main" id="{AFA65B27-D1AC-3712-1BEF-CDB1C6FB0CE4}"/>
              </a:ext>
            </a:extLst>
          </p:cNvPr>
          <p:cNvSpPr>
            <a:spLocks noGrp="1"/>
          </p:cNvSpPr>
          <p:nvPr>
            <p:ph type="pic" sz="quarter" idx="64"/>
          </p:nvPr>
        </p:nvSpPr>
        <p:spPr>
          <a:xfrm>
            <a:off x="3371575" y="4134490"/>
            <a:ext cx="2596469" cy="1231647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400"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7">
            <a:extLst>
              <a:ext uri="{FF2B5EF4-FFF2-40B4-BE49-F238E27FC236}">
                <a16:creationId xmlns:a16="http://schemas.microsoft.com/office/drawing/2014/main" id="{E6203DF2-6752-291F-2D32-F69BA8A80450}"/>
              </a:ext>
            </a:extLst>
          </p:cNvPr>
          <p:cNvSpPr>
            <a:spLocks noGrp="1"/>
          </p:cNvSpPr>
          <p:nvPr>
            <p:ph type="pic" sz="quarter" idx="65"/>
          </p:nvPr>
        </p:nvSpPr>
        <p:spPr>
          <a:xfrm>
            <a:off x="6254954" y="4134490"/>
            <a:ext cx="2596469" cy="1231647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400"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7">
            <a:extLst>
              <a:ext uri="{FF2B5EF4-FFF2-40B4-BE49-F238E27FC236}">
                <a16:creationId xmlns:a16="http://schemas.microsoft.com/office/drawing/2014/main" id="{1B1AB208-B3B3-0CBE-6C2D-33ECDE3CB414}"/>
              </a:ext>
            </a:extLst>
          </p:cNvPr>
          <p:cNvSpPr>
            <a:spLocks noGrp="1"/>
          </p:cNvSpPr>
          <p:nvPr>
            <p:ph type="pic" sz="quarter" idx="66"/>
          </p:nvPr>
        </p:nvSpPr>
        <p:spPr>
          <a:xfrm>
            <a:off x="9138332" y="4134490"/>
            <a:ext cx="2596469" cy="1231647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400"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9" name="Text Placeholder 18">
            <a:extLst>
              <a:ext uri="{FF2B5EF4-FFF2-40B4-BE49-F238E27FC236}">
                <a16:creationId xmlns:a16="http://schemas.microsoft.com/office/drawing/2014/main" id="{13D8ED83-A82F-CE0E-5591-6793C0C6F954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3371574" y="5448300"/>
            <a:ext cx="2596471" cy="685800"/>
          </a:xfrm>
        </p:spPr>
        <p:txBody>
          <a:bodyPr>
            <a:noAutofit/>
          </a:bodyPr>
          <a:lstStyle>
            <a:lvl1pPr marL="0" indent="0" algn="ctr">
              <a:spcAft>
                <a:spcPts val="600"/>
              </a:spcAft>
              <a:buNone/>
              <a:defRPr sz="16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 marL="0" indent="0" algn="ctr">
              <a:spcAft>
                <a:spcPts val="600"/>
              </a:spcAft>
              <a:buNone/>
              <a:tabLst/>
              <a:defRPr sz="1100"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 marL="339717" indent="0">
              <a:spcAft>
                <a:spcPts val="0"/>
              </a:spcAft>
              <a:buNone/>
              <a:defRPr/>
            </a:lvl3pPr>
            <a:lvl4pPr marL="519100" indent="0">
              <a:spcAft>
                <a:spcPts val="0"/>
              </a:spcAft>
              <a:buNone/>
              <a:defRPr/>
            </a:lvl4pPr>
            <a:lvl5pPr marL="684195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52BC20C2-B80D-C448-D41A-2D26CE619D66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6254953" y="5448300"/>
            <a:ext cx="2596471" cy="685800"/>
          </a:xfrm>
        </p:spPr>
        <p:txBody>
          <a:bodyPr>
            <a:noAutofit/>
          </a:bodyPr>
          <a:lstStyle>
            <a:lvl1pPr marL="0" indent="0" algn="ctr">
              <a:spcAft>
                <a:spcPts val="600"/>
              </a:spcAft>
              <a:buNone/>
              <a:defRPr sz="16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 marL="0" indent="0" algn="ctr">
              <a:spcAft>
                <a:spcPts val="600"/>
              </a:spcAft>
              <a:buNone/>
              <a:tabLst/>
              <a:defRPr sz="1100"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 marL="339717" indent="0">
              <a:spcAft>
                <a:spcPts val="0"/>
              </a:spcAft>
              <a:buNone/>
              <a:defRPr/>
            </a:lvl3pPr>
            <a:lvl4pPr marL="519100" indent="0">
              <a:spcAft>
                <a:spcPts val="0"/>
              </a:spcAft>
              <a:buNone/>
              <a:defRPr/>
            </a:lvl4pPr>
            <a:lvl5pPr marL="684195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1" name="Text Placeholder 18">
            <a:extLst>
              <a:ext uri="{FF2B5EF4-FFF2-40B4-BE49-F238E27FC236}">
                <a16:creationId xmlns:a16="http://schemas.microsoft.com/office/drawing/2014/main" id="{7B07C822-5649-7CF8-1611-8C3284BA14D8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9138330" y="5448300"/>
            <a:ext cx="2596471" cy="685800"/>
          </a:xfrm>
        </p:spPr>
        <p:txBody>
          <a:bodyPr>
            <a:noAutofit/>
          </a:bodyPr>
          <a:lstStyle>
            <a:lvl1pPr marL="0" indent="0" algn="ctr">
              <a:spcAft>
                <a:spcPts val="600"/>
              </a:spcAft>
              <a:buNone/>
              <a:defRPr sz="16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 marL="0" indent="0" algn="ctr">
              <a:spcAft>
                <a:spcPts val="600"/>
              </a:spcAft>
              <a:buNone/>
              <a:tabLst/>
              <a:defRPr sz="1100"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 marL="339717" indent="0">
              <a:spcAft>
                <a:spcPts val="0"/>
              </a:spcAft>
              <a:buNone/>
              <a:defRPr/>
            </a:lvl3pPr>
            <a:lvl4pPr marL="519100" indent="0">
              <a:spcAft>
                <a:spcPts val="0"/>
              </a:spcAft>
              <a:buNone/>
              <a:defRPr/>
            </a:lvl4pPr>
            <a:lvl5pPr marL="684195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4" name="Picture 3" descr="A logo with white text&#10;&#10;AI-generated content may be incorrect.">
            <a:extLst>
              <a:ext uri="{FF2B5EF4-FFF2-40B4-BE49-F238E27FC236}">
                <a16:creationId xmlns:a16="http://schemas.microsoft.com/office/drawing/2014/main" id="{76A9BF0F-6A0F-CE65-4481-D83572D687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040" y="6272784"/>
            <a:ext cx="1234440" cy="5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00186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bel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EEA6D7CA-CDF2-DFE5-D45B-60E6F8925D83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57201" y="2019300"/>
            <a:ext cx="2670048" cy="2523744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400"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EE2943-6DFB-BFB1-8EAF-F451AAC61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2" y="533401"/>
            <a:ext cx="8977312" cy="768351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D2A4C9-44C0-4FF3-D0DF-F847ECB7A6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4473C16-16A3-05AF-FDC4-B2FB4D9A93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2" y="1301750"/>
            <a:ext cx="8977312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E9168354-1DD6-D327-4318-96B99D9FF15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57202" y="4657725"/>
            <a:ext cx="2670048" cy="415925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30" name="Text Placeholder 15">
            <a:extLst>
              <a:ext uri="{FF2B5EF4-FFF2-40B4-BE49-F238E27FC236}">
                <a16:creationId xmlns:a16="http://schemas.microsoft.com/office/drawing/2014/main" id="{984DEBCD-6D90-3AC9-65CD-1D6BF1163E8B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457202" y="5272601"/>
            <a:ext cx="2670048" cy="493245"/>
          </a:xfrm>
        </p:spPr>
        <p:txBody>
          <a:bodyPr>
            <a:noAutofit/>
          </a:bodyPr>
          <a:lstStyle>
            <a:lvl1pPr marL="0" indent="0" algn="ctr">
              <a:spcAft>
                <a:spcPts val="600"/>
              </a:spcAft>
              <a:buNone/>
              <a:defRPr sz="1200" b="0" i="0">
                <a:solidFill>
                  <a:schemeClr val="tx1"/>
                </a:solidFill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D8D6788-87B2-ECA2-061A-C082C3C1695F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3326383" y="2019300"/>
            <a:ext cx="2670048" cy="2523744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400"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1B25D439-A095-6249-4DB8-1FE121DB718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326384" y="4657725"/>
            <a:ext cx="2670048" cy="415925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241C27FE-9AFA-7E02-235A-E12BC68F008B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3326384" y="5272601"/>
            <a:ext cx="2670048" cy="493245"/>
          </a:xfrm>
        </p:spPr>
        <p:txBody>
          <a:bodyPr>
            <a:noAutofit/>
          </a:bodyPr>
          <a:lstStyle>
            <a:lvl1pPr marL="0" indent="0" algn="ctr">
              <a:spcAft>
                <a:spcPts val="600"/>
              </a:spcAft>
              <a:buNone/>
              <a:defRPr sz="1200" b="0" i="0">
                <a:solidFill>
                  <a:schemeClr val="tx1"/>
                </a:solidFill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66E162F8-3E3D-359D-B860-C28CAB360F99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6195565" y="2019300"/>
            <a:ext cx="2670048" cy="2523744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400"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54F9A8DB-1FDC-8E11-6C75-6F58BD5D683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195566" y="4657725"/>
            <a:ext cx="2670048" cy="415925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A73C2AF2-A057-BD28-671B-C136E1C178C8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6195566" y="5272601"/>
            <a:ext cx="2670048" cy="493245"/>
          </a:xfrm>
        </p:spPr>
        <p:txBody>
          <a:bodyPr>
            <a:noAutofit/>
          </a:bodyPr>
          <a:lstStyle>
            <a:lvl1pPr marL="0" indent="0" algn="ctr">
              <a:spcAft>
                <a:spcPts val="600"/>
              </a:spcAft>
              <a:buNone/>
              <a:defRPr sz="1200" b="0" i="0">
                <a:solidFill>
                  <a:schemeClr val="tx1"/>
                </a:solidFill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36DC589B-9213-E8B0-40F0-AB9562682600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9064747" y="2019300"/>
            <a:ext cx="2670048" cy="2523744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400"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A3FC5F82-4374-6142-6807-7D916BDF098E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064748" y="4657725"/>
            <a:ext cx="2670048" cy="415925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17BE106D-2B6F-3BCD-A97D-98AF94E5CF6F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064748" y="5272601"/>
            <a:ext cx="2670048" cy="493245"/>
          </a:xfrm>
        </p:spPr>
        <p:txBody>
          <a:bodyPr>
            <a:noAutofit/>
          </a:bodyPr>
          <a:lstStyle>
            <a:lvl1pPr marL="0" indent="0" algn="ctr">
              <a:spcAft>
                <a:spcPts val="600"/>
              </a:spcAft>
              <a:buNone/>
              <a:defRPr sz="1200" b="0" i="0">
                <a:solidFill>
                  <a:schemeClr val="tx1"/>
                </a:solidFill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317201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bel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E2943-6DFB-BFB1-8EAF-F451AAC61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2" y="533401"/>
            <a:ext cx="8977312" cy="768351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D2A4C9-44C0-4FF3-D0DF-F847ECB7A6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4473C16-16A3-05AF-FDC4-B2FB4D9A93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2" y="1301750"/>
            <a:ext cx="8977312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311A182F-93F1-280E-8A10-191EED00D7D1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57201" y="2019300"/>
            <a:ext cx="2670048" cy="2523744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400"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CBE384C9-1DBA-0440-5665-32003B0F684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57202" y="4657725"/>
            <a:ext cx="2670048" cy="415925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E0D564FC-AA5D-4DFF-1554-9A8A2DB8FB49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457202" y="5272601"/>
            <a:ext cx="2670048" cy="493245"/>
          </a:xfrm>
        </p:spPr>
        <p:txBody>
          <a:bodyPr>
            <a:noAutofit/>
          </a:bodyPr>
          <a:lstStyle>
            <a:lvl1pPr marL="0" indent="0" algn="ctr">
              <a:spcAft>
                <a:spcPts val="600"/>
              </a:spcAft>
              <a:buNone/>
              <a:defRPr sz="12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F69C3339-B212-857B-FBC3-5FCFD5891094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3326383" y="2019300"/>
            <a:ext cx="2670048" cy="2523744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400"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10A76260-9D64-C70C-7153-DFFF96EDB82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326384" y="4657725"/>
            <a:ext cx="2670048" cy="415925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4B554B93-CC28-A966-8DB6-A1E67DFAAF42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3326384" y="5272601"/>
            <a:ext cx="2670048" cy="493245"/>
          </a:xfrm>
        </p:spPr>
        <p:txBody>
          <a:bodyPr>
            <a:noAutofit/>
          </a:bodyPr>
          <a:lstStyle>
            <a:lvl1pPr marL="0" indent="0" algn="ctr">
              <a:spcAft>
                <a:spcPts val="600"/>
              </a:spcAft>
              <a:buNone/>
              <a:defRPr sz="12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96282F04-DF21-BC60-EB54-82D1EA8FA964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6195565" y="2019300"/>
            <a:ext cx="2670048" cy="2523744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400"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752EC895-CC23-F725-96A9-039115FD6CB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195566" y="4657725"/>
            <a:ext cx="2670048" cy="415925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CABEEC81-899A-EDCF-9F0D-37B4CF6E3F63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6195566" y="5272601"/>
            <a:ext cx="2670048" cy="493245"/>
          </a:xfrm>
        </p:spPr>
        <p:txBody>
          <a:bodyPr>
            <a:noAutofit/>
          </a:bodyPr>
          <a:lstStyle>
            <a:lvl1pPr marL="0" indent="0" algn="ctr">
              <a:spcAft>
                <a:spcPts val="600"/>
              </a:spcAft>
              <a:buNone/>
              <a:defRPr sz="12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116CFAAF-46F9-5F90-DDA5-EF82E667F005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9064747" y="2019300"/>
            <a:ext cx="2670048" cy="2523744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400"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9042501C-C14C-DF54-9E80-E65C5B5822E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064748" y="4657725"/>
            <a:ext cx="2670048" cy="415925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2D7F7A47-619A-A5DE-EDC5-484BC1631557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064748" y="5272601"/>
            <a:ext cx="2670048" cy="493245"/>
          </a:xfrm>
        </p:spPr>
        <p:txBody>
          <a:bodyPr>
            <a:noAutofit/>
          </a:bodyPr>
          <a:lstStyle>
            <a:lvl1pPr marL="0" indent="0" algn="ctr">
              <a:spcAft>
                <a:spcPts val="600"/>
              </a:spcAft>
              <a:buNone/>
              <a:defRPr sz="12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 marL="0" indent="0" algn="ctr"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 descr="A logo with white text&#10;&#10;AI-generated content may be incorrect.">
            <a:extLst>
              <a:ext uri="{FF2B5EF4-FFF2-40B4-BE49-F238E27FC236}">
                <a16:creationId xmlns:a16="http://schemas.microsoft.com/office/drawing/2014/main" id="{7C325725-7378-F6AC-472F-DDBD6D921F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040" y="6272784"/>
            <a:ext cx="1234440" cy="5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05795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 Dark Te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89753-419B-F6B3-3858-613B2C1797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533400"/>
            <a:ext cx="10123488" cy="1615635"/>
          </a:xfrm>
        </p:spPr>
        <p:txBody>
          <a:bodyPr wrap="square" lIns="0" tIns="0" rIns="0" bIns="0" anchor="t" anchorCtr="0">
            <a:noAutofit/>
          </a:bodyPr>
          <a:lstStyle>
            <a:lvl1pPr algn="l">
              <a:lnSpc>
                <a:spcPct val="90000"/>
              </a:lnSpc>
              <a:defRPr sz="7200" b="0" i="0" baseline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 descr="A logo with white text&#10;&#10;AI-generated content may be incorrect.">
            <a:extLst>
              <a:ext uri="{FF2B5EF4-FFF2-40B4-BE49-F238E27FC236}">
                <a16:creationId xmlns:a16="http://schemas.microsoft.com/office/drawing/2014/main" id="{B262FED1-BC16-14DA-DF38-1EF554556C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1450" y="5743066"/>
            <a:ext cx="2351250" cy="106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4140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cutive Summary 8 Box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4C74206-E62A-F4B7-4B41-4193C0E4365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010448" y="3951982"/>
            <a:ext cx="2724716" cy="2175608"/>
          </a:xfrm>
          <a:solidFill>
            <a:srgbClr val="F7F7F7"/>
          </a:solidFill>
        </p:spPr>
        <p:txBody>
          <a:bodyPr wrap="square">
            <a:no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1" kern="1200" dirty="0" smtClean="0">
                <a:noFill/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9EDB92C1-E65E-564C-6B6E-55C25E4EFF5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159498" y="3951982"/>
            <a:ext cx="2724716" cy="2175608"/>
          </a:xfrm>
          <a:solidFill>
            <a:srgbClr val="F7F7F7"/>
          </a:solidFill>
        </p:spPr>
        <p:txBody>
          <a:bodyPr wrap="square">
            <a:no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1" kern="1200" dirty="0" smtClean="0">
                <a:noFill/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7C64C59C-42AC-800E-BB25-9767F1B0CA19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308239" y="3951982"/>
            <a:ext cx="2724716" cy="2175608"/>
          </a:xfrm>
          <a:solidFill>
            <a:srgbClr val="F7F7F7"/>
          </a:solidFill>
        </p:spPr>
        <p:txBody>
          <a:bodyPr wrap="square">
            <a:no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1" kern="1200" dirty="0" smtClean="0">
                <a:noFill/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75D6B4F8-2928-66A7-4568-B3D7454A00E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56980" y="3951982"/>
            <a:ext cx="2724716" cy="2175608"/>
          </a:xfrm>
          <a:solidFill>
            <a:srgbClr val="F7F7F7"/>
          </a:solidFill>
        </p:spPr>
        <p:txBody>
          <a:bodyPr wrap="square">
            <a:no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1" kern="1200" dirty="0" smtClean="0">
                <a:noFill/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2081CC40-5906-9AD9-EFDF-7102050A84E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010448" y="1666142"/>
            <a:ext cx="2724716" cy="2175608"/>
          </a:xfrm>
          <a:solidFill>
            <a:srgbClr val="F7F7F7"/>
          </a:solidFill>
        </p:spPr>
        <p:txBody>
          <a:bodyPr wrap="square">
            <a:no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1" kern="1200" dirty="0" smtClean="0">
                <a:noFill/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B1A7DE13-91CB-95D3-A14A-1C888A76EB0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159498" y="1666142"/>
            <a:ext cx="2724716" cy="2175608"/>
          </a:xfrm>
          <a:solidFill>
            <a:srgbClr val="F7F7F7"/>
          </a:solidFill>
        </p:spPr>
        <p:txBody>
          <a:bodyPr wrap="square">
            <a:no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1" kern="1200" dirty="0" smtClean="0">
                <a:noFill/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58594783-3FC2-6F1F-7706-0FB36EB6411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308239" y="1666142"/>
            <a:ext cx="2724716" cy="2175608"/>
          </a:xfrm>
          <a:solidFill>
            <a:srgbClr val="F7F7F7"/>
          </a:solidFill>
        </p:spPr>
        <p:txBody>
          <a:bodyPr wrap="square">
            <a:no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1" kern="1200" dirty="0" smtClean="0">
                <a:noFill/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DA1482E7-FC08-305C-E77A-D54F1FD6DB4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6980" y="1666142"/>
            <a:ext cx="2724716" cy="2175608"/>
          </a:xfrm>
          <a:solidFill>
            <a:srgbClr val="F7F7F7"/>
          </a:solidFill>
        </p:spPr>
        <p:txBody>
          <a:bodyPr wrap="square">
            <a:no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1" kern="1200" dirty="0" smtClean="0">
                <a:noFill/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EE2943-6DFB-BFB1-8EAF-F451AAC61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33401"/>
            <a:ext cx="8977313" cy="768351"/>
          </a:xfrm>
        </p:spPr>
        <p:txBody>
          <a:bodyPr>
            <a:noAutofit/>
          </a:bodyPr>
          <a:lstStyle>
            <a:lvl1pPr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D2A4C9-44C0-4FF3-D0DF-F847ECB7A6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A5BFA95-E3D1-B8F9-5EA3-8EB7597FD8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9774" y="2483937"/>
            <a:ext cx="2311687" cy="169277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100" b="0" i="0" kern="1200" spc="-24" dirty="0" smtClean="0">
                <a:solidFill>
                  <a:srgbClr val="0C2340"/>
                </a:solidFill>
                <a:latin typeface="+mj-lt"/>
                <a:ea typeface="+mn-ea"/>
                <a:cs typeface="Invention" panose="020B0503020008020204" pitchFamily="34" charset="0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0F0FDABB-DF68-82C6-8121-65F2E170D27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774" y="1856026"/>
            <a:ext cx="2311687" cy="215444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1" kern="1200" dirty="0" smtClean="0">
                <a:solidFill>
                  <a:srgbClr val="0C2340"/>
                </a:solidFill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C173FBE0-03A5-DD9E-589A-AD5AEC501B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63332" y="2483937"/>
            <a:ext cx="2311687" cy="169277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100" b="0" i="0" kern="1200" spc="-24" dirty="0" smtClean="0">
                <a:solidFill>
                  <a:srgbClr val="0C2340"/>
                </a:solidFill>
                <a:latin typeface="+mj-lt"/>
                <a:ea typeface="+mn-ea"/>
                <a:cs typeface="Invention" panose="020B0503020008020204" pitchFamily="34" charset="0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309CB703-7F11-8532-834A-7C9880AD5E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63332" y="1856026"/>
            <a:ext cx="2311687" cy="215444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1" kern="1200" dirty="0" smtClean="0">
                <a:solidFill>
                  <a:srgbClr val="0C2340"/>
                </a:solidFill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FBA87B3A-5DF5-6A0A-6538-0638092AA2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07835" y="2483937"/>
            <a:ext cx="2311687" cy="169277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100" b="0" i="0" kern="1200" spc="-24" dirty="0" smtClean="0">
                <a:solidFill>
                  <a:srgbClr val="0C2340"/>
                </a:solidFill>
                <a:latin typeface="+mj-lt"/>
                <a:ea typeface="+mn-ea"/>
                <a:cs typeface="Invention" panose="020B0503020008020204" pitchFamily="34" charset="0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7B6C650E-CDA4-09FF-D954-D2FE4CF2DF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07835" y="1856026"/>
            <a:ext cx="2311687" cy="215444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1" kern="1200" dirty="0" smtClean="0">
                <a:solidFill>
                  <a:srgbClr val="0C2340"/>
                </a:solidFill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2E86937F-E72F-68AF-6992-C022B7CF93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61393" y="2483937"/>
            <a:ext cx="2311687" cy="169277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100" b="0" i="0" kern="1200" spc="-24" dirty="0" smtClean="0">
                <a:solidFill>
                  <a:srgbClr val="0C2340"/>
                </a:solidFill>
                <a:latin typeface="+mj-lt"/>
                <a:ea typeface="+mn-ea"/>
                <a:cs typeface="Invention" panose="020B0503020008020204" pitchFamily="34" charset="0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B1D55364-D265-3F1E-8C33-69DE213FB03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61393" y="1856026"/>
            <a:ext cx="2311687" cy="215444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1" kern="1200" dirty="0" smtClean="0">
                <a:solidFill>
                  <a:srgbClr val="0C2340"/>
                </a:solidFill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9BDB1090-3E41-5560-7CB9-443D4E3AD1B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9774" y="4780664"/>
            <a:ext cx="2311687" cy="169277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100" b="0" i="0" kern="1200" spc="-24" dirty="0" smtClean="0">
                <a:solidFill>
                  <a:srgbClr val="0C2340"/>
                </a:solidFill>
                <a:latin typeface="+mj-lt"/>
                <a:ea typeface="+mn-ea"/>
                <a:cs typeface="Invention" panose="020B0503020008020204" pitchFamily="34" charset="0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8F508FFC-0F64-75F7-579D-E67AF95B901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9774" y="4152753"/>
            <a:ext cx="2311687" cy="215444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1" kern="1200" dirty="0" smtClean="0">
                <a:solidFill>
                  <a:srgbClr val="0C2340"/>
                </a:solidFill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F1D1C3AA-68CA-BF07-B465-5248058991F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63332" y="4780664"/>
            <a:ext cx="2311687" cy="169277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100" b="0" i="0" kern="1200" spc="-24" dirty="0" smtClean="0">
                <a:solidFill>
                  <a:srgbClr val="0C2340"/>
                </a:solidFill>
                <a:latin typeface="+mj-lt"/>
                <a:ea typeface="+mn-ea"/>
                <a:cs typeface="Invention" panose="020B0503020008020204" pitchFamily="34" charset="0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243ADC0-AB38-56D0-262D-85D8E70D81A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563332" y="4152753"/>
            <a:ext cx="2311687" cy="215444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1" kern="1200" dirty="0" smtClean="0">
                <a:solidFill>
                  <a:srgbClr val="0C2340"/>
                </a:solidFill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39FD99BD-3D73-89AF-2DC3-73D3B0418F6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07835" y="4780664"/>
            <a:ext cx="2311687" cy="169277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100" b="0" i="0" kern="1200" spc="-24" dirty="0" smtClean="0">
                <a:solidFill>
                  <a:srgbClr val="0C2340"/>
                </a:solidFill>
                <a:latin typeface="+mj-lt"/>
                <a:ea typeface="+mn-ea"/>
                <a:cs typeface="Invention" panose="020B0503020008020204" pitchFamily="34" charset="0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7AD1BA84-D479-940B-C3E3-221A87ADFE4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07835" y="4152753"/>
            <a:ext cx="2311687" cy="215444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1" kern="1200" dirty="0" smtClean="0">
                <a:solidFill>
                  <a:srgbClr val="0C2340"/>
                </a:solidFill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ABC82BB4-7BBB-137B-DB5E-B61A1C9FD0C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61393" y="4780664"/>
            <a:ext cx="2311687" cy="169277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100" b="0" i="0" kern="1200" spc="-24" dirty="0" smtClean="0">
                <a:solidFill>
                  <a:srgbClr val="0C2340"/>
                </a:solidFill>
                <a:latin typeface="+mj-lt"/>
                <a:ea typeface="+mn-ea"/>
                <a:cs typeface="Invention" panose="020B0503020008020204" pitchFamily="34" charset="0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3503AD55-F965-31B5-C215-D4B925A5F7C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61393" y="4152753"/>
            <a:ext cx="2311687" cy="215444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1" kern="1200" dirty="0" smtClean="0">
                <a:solidFill>
                  <a:srgbClr val="0C2340"/>
                </a:solidFill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053903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genda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0C11A-7D4C-7385-B281-DD3C34D6A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24A5A5-3018-5602-AE0D-DB8D02228B1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00200" y="1893783"/>
            <a:ext cx="10134600" cy="446087"/>
          </a:xfr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2800" b="0" i="0"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7C2DFB3-3E5C-2599-5DCB-B03EAB35964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600200" y="2432037"/>
            <a:ext cx="10134600" cy="446087"/>
          </a:xfr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2800" b="0" i="0"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F6772D8-8FC0-84C1-733E-0EC21586B66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600200" y="2970290"/>
            <a:ext cx="10134600" cy="446087"/>
          </a:xfr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2800" b="0" i="0">
                <a:latin typeface="Invention" panose="020B0503020008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Text goes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31F4734-F906-AF73-081D-32A65758456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00200" y="3508542"/>
            <a:ext cx="10134600" cy="446087"/>
          </a:xfr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2800" b="0" i="0">
                <a:latin typeface="Invention" panose="020B0503020008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Text goes here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1B41BBA-5E8F-2F3E-51CE-7CAB7F19F79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600200" y="4046795"/>
            <a:ext cx="10134600" cy="446087"/>
          </a:xfr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2800" b="0" i="0">
                <a:latin typeface="Invention" panose="020B0503020008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Text 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1C93177-CEAC-2845-8566-23CAFFBABE5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600200" y="4585050"/>
            <a:ext cx="10134600" cy="446087"/>
          </a:xfr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2800" b="0" i="0">
                <a:latin typeface="Invention" panose="020B0503020008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Text goes here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50F84A49-405E-0541-E566-BC6FA9C0A33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7201" y="1893783"/>
            <a:ext cx="952500" cy="446087"/>
          </a:xfrm>
        </p:spPr>
        <p:txBody>
          <a:bodyPr anchor="ctr" anchorCtr="0"/>
          <a:lstStyle>
            <a:lvl1pPr marL="0" indent="0">
              <a:spcAft>
                <a:spcPts val="0"/>
              </a:spcAft>
              <a:buNone/>
              <a:defRPr sz="2800" b="0" i="0"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2ADAA34A-05D4-AC44-06B6-55C6C027A03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57201" y="2432037"/>
            <a:ext cx="952500" cy="446087"/>
          </a:xfrm>
        </p:spPr>
        <p:txBody>
          <a:bodyPr anchor="ctr" anchorCtr="0"/>
          <a:lstStyle>
            <a:lvl1pPr marL="0" indent="0">
              <a:spcAft>
                <a:spcPts val="0"/>
              </a:spcAft>
              <a:buNone/>
              <a:defRPr sz="2800" b="0" i="0"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DA758E75-94CA-12F8-6228-90E979731CB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7201" y="2970290"/>
            <a:ext cx="952500" cy="446087"/>
          </a:xfrm>
        </p:spPr>
        <p:txBody>
          <a:bodyPr anchor="ctr" anchorCtr="0"/>
          <a:lstStyle>
            <a:lvl1pPr marL="0" indent="0">
              <a:spcAft>
                <a:spcPts val="0"/>
              </a:spcAft>
              <a:buNone/>
              <a:defRPr sz="2800" b="0" i="0"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AB6809AA-4618-243F-D2AA-9FAB670C71A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1" y="3508542"/>
            <a:ext cx="952500" cy="446087"/>
          </a:xfrm>
        </p:spPr>
        <p:txBody>
          <a:bodyPr anchor="ctr" anchorCtr="0"/>
          <a:lstStyle>
            <a:lvl1pPr marL="0" indent="0">
              <a:spcAft>
                <a:spcPts val="0"/>
              </a:spcAft>
              <a:buNone/>
              <a:defRPr sz="2800" b="0" i="0"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539485B2-4B72-9EC4-37E0-33BE1D74181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7201" y="4047510"/>
            <a:ext cx="952500" cy="446087"/>
          </a:xfrm>
        </p:spPr>
        <p:txBody>
          <a:bodyPr anchor="ctr" anchorCtr="0"/>
          <a:lstStyle>
            <a:lvl1pPr marL="0" indent="0">
              <a:spcAft>
                <a:spcPts val="0"/>
              </a:spcAft>
              <a:buNone/>
              <a:defRPr sz="2800" b="0" i="0"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5DAE5EDF-6B20-88C1-3692-AC3D3A7D110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57201" y="4585050"/>
            <a:ext cx="952500" cy="446087"/>
          </a:xfrm>
        </p:spPr>
        <p:txBody>
          <a:bodyPr anchor="ctr" anchorCtr="0"/>
          <a:lstStyle>
            <a:lvl1pPr marL="0" indent="0">
              <a:spcAft>
                <a:spcPts val="0"/>
              </a:spcAft>
              <a:buNone/>
              <a:defRPr sz="2800" b="0" i="0"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06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4D481472-26C6-245E-25FD-5E390D12F98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57199" y="533400"/>
            <a:ext cx="11277601" cy="965200"/>
          </a:xfrm>
          <a:prstGeom prst="roundRect">
            <a:avLst>
              <a:gd name="adj" fmla="val 0"/>
            </a:avLst>
          </a:prstGeom>
          <a:ln w="12700">
            <a:solidFill>
              <a:schemeClr val="tx1"/>
            </a:solidFill>
          </a:ln>
        </p:spPr>
        <p:txBody>
          <a:bodyPr lIns="137160" tIns="91440" rIns="137160" bIns="91440" anchor="ctr" anchorCtr="0"/>
          <a:lstStyle>
            <a:lvl1pPr marL="6350" indent="0" algn="l" defTabSz="914377" rtl="0" eaLnBrk="1" latinLnBrk="0" hangingPunct="1">
              <a:spcAft>
                <a:spcPts val="0"/>
              </a:spcAft>
              <a:buNone/>
              <a:tabLst/>
              <a:defRPr lang="en-US" sz="3200" b="0" i="0" kern="1200" dirty="0" smtClean="0">
                <a:solidFill>
                  <a:schemeClr val="accent1"/>
                </a:solidFill>
                <a:latin typeface="Invention" panose="020B0503020008020204" pitchFamily="34" charset="0"/>
                <a:ea typeface="+mn-ea"/>
                <a:cs typeface="+mn-cs"/>
              </a:defRPr>
            </a:lvl1pPr>
            <a:lvl2pPr marL="174621" indent="0">
              <a:buNone/>
              <a:defRPr/>
            </a:lvl2pPr>
          </a:lstStyle>
          <a:p>
            <a:pPr lvl="0"/>
            <a:r>
              <a:rPr lang="en-US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28864364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cutive Summary 6 Box Colo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3B4CEC8-5A1F-D1F3-AF83-DBA501184DC5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010448" y="1666142"/>
            <a:ext cx="2724716" cy="4467958"/>
          </a:xfrm>
          <a:solidFill>
            <a:schemeClr val="accent2"/>
          </a:solidFill>
        </p:spPr>
        <p:txBody>
          <a:bodyPr wrap="square">
            <a:no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1" kern="1200" dirty="0" smtClean="0">
                <a:noFill/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5C653712-697A-763A-8A7D-CA7F4A56DC6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308238" y="3951982"/>
            <a:ext cx="5579203" cy="2175608"/>
          </a:xfrm>
          <a:solidFill>
            <a:schemeClr val="tx2"/>
          </a:solidFill>
        </p:spPr>
        <p:txBody>
          <a:bodyPr wrap="square">
            <a:no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1" kern="1200" dirty="0" smtClean="0">
                <a:noFill/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81A4662C-814A-56AB-AD0B-26891490DBB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56980" y="3951982"/>
            <a:ext cx="2724716" cy="2175608"/>
          </a:xfrm>
          <a:solidFill>
            <a:schemeClr val="accent1"/>
          </a:solidFill>
        </p:spPr>
        <p:txBody>
          <a:bodyPr vert="horz" wrap="square" lIns="0" tIns="0" rIns="0" bIns="0" rtlCol="0">
            <a:noAutofit/>
          </a:bodyPr>
          <a:lstStyle>
            <a:lvl1pPr>
              <a:defRPr lang="en-US" sz="100" b="1" dirty="0">
                <a:noFill/>
                <a:latin typeface="+mj-lt"/>
                <a:cs typeface="Arial"/>
              </a:defRPr>
            </a:lvl1pPr>
          </a:lstStyle>
          <a:p>
            <a:pPr marL="0" marR="535624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331FAF1F-02B7-4664-4467-C1E3BDF4C0C2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159498" y="1666142"/>
            <a:ext cx="2724716" cy="2175608"/>
          </a:xfrm>
          <a:solidFill>
            <a:schemeClr val="tx2"/>
          </a:solidFill>
        </p:spPr>
        <p:txBody>
          <a:bodyPr wrap="square">
            <a:no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1" kern="1200" dirty="0" smtClean="0">
                <a:noFill/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027E594F-91D7-7354-DF94-DA90CDC4EF96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308239" y="1666142"/>
            <a:ext cx="2724716" cy="2175608"/>
          </a:xfrm>
          <a:solidFill>
            <a:schemeClr val="tx2"/>
          </a:solidFill>
        </p:spPr>
        <p:txBody>
          <a:bodyPr wrap="square">
            <a:no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1" kern="1200" dirty="0" smtClean="0">
                <a:noFill/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C85BC08D-A368-D766-5A87-52DBA51DA55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56980" y="1666142"/>
            <a:ext cx="2724716" cy="2175608"/>
          </a:xfrm>
          <a:solidFill>
            <a:schemeClr val="accent1"/>
          </a:solidFill>
        </p:spPr>
        <p:txBody>
          <a:bodyPr wrap="square">
            <a:no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1" kern="1200" dirty="0" smtClean="0">
                <a:noFill/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EE2943-6DFB-BFB1-8EAF-F451AAC61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33401"/>
            <a:ext cx="8977313" cy="768351"/>
          </a:xfrm>
        </p:spPr>
        <p:txBody>
          <a:bodyPr>
            <a:noAutofit/>
          </a:bodyPr>
          <a:lstStyle>
            <a:lvl1pPr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D2A4C9-44C0-4FF3-D0DF-F847ECB7A6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8DD0C566-44D8-7630-E103-F7F325A001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9774" y="2432727"/>
            <a:ext cx="2311687" cy="169277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100" b="0" i="0" kern="1200" spc="-24" dirty="0" smtClean="0">
                <a:solidFill>
                  <a:schemeClr val="bg1"/>
                </a:solidFill>
                <a:latin typeface="+mj-lt"/>
                <a:ea typeface="+mn-ea"/>
                <a:cs typeface="Invention" panose="020B0503020008020204" pitchFamily="34" charset="0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72347634-4383-4883-D13E-40761DD7FB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774" y="1911578"/>
            <a:ext cx="2311687" cy="215444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1" kern="1200" dirty="0" smtClean="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7A29BB0C-69BF-71C2-85C6-BBD441C77E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4433" y="2432727"/>
            <a:ext cx="2311687" cy="169277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100" b="0" i="0" kern="1200" spc="-24" dirty="0" smtClean="0">
                <a:solidFill>
                  <a:schemeClr val="bg1"/>
                </a:solidFill>
                <a:latin typeface="+mj-lt"/>
                <a:ea typeface="+mn-ea"/>
                <a:cs typeface="Invention" panose="020B0503020008020204" pitchFamily="34" charset="0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17C10A6F-6B2A-329D-897A-9905503887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24433" y="1911578"/>
            <a:ext cx="2311687" cy="215444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1" kern="1200" dirty="0" smtClean="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11A552D7-AFED-607F-D67C-3D89BEB642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09396" y="2432727"/>
            <a:ext cx="2311687" cy="169277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100" b="0" i="0" kern="1200" spc="-24" dirty="0" smtClean="0">
                <a:solidFill>
                  <a:schemeClr val="bg1"/>
                </a:solidFill>
                <a:latin typeface="+mj-lt"/>
                <a:ea typeface="+mn-ea"/>
                <a:cs typeface="Invention" panose="020B0503020008020204" pitchFamily="34" charset="0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F7E3B90D-5EB7-2EA4-128F-F9C1BC83BE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09396" y="1911578"/>
            <a:ext cx="2311687" cy="215444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1" kern="1200" dirty="0" smtClean="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00DC9F10-C1FC-7D21-9709-5A83198475D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16961" y="1911578"/>
            <a:ext cx="2311687" cy="215444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1" kern="1200" dirty="0" smtClean="0">
                <a:solidFill>
                  <a:schemeClr val="tx1"/>
                </a:solidFill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41" name="Text Placeholder 12">
            <a:extLst>
              <a:ext uri="{FF2B5EF4-FFF2-40B4-BE49-F238E27FC236}">
                <a16:creationId xmlns:a16="http://schemas.microsoft.com/office/drawing/2014/main" id="{DA7A0B5F-665B-C1AC-3CBB-E3E0C979F93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9774" y="4690430"/>
            <a:ext cx="2311687" cy="169277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100" b="0" i="0" kern="1200" spc="-24" dirty="0" smtClean="0">
                <a:solidFill>
                  <a:schemeClr val="bg1"/>
                </a:solidFill>
                <a:latin typeface="+mj-lt"/>
                <a:ea typeface="+mn-ea"/>
                <a:cs typeface="Invention" panose="020B0503020008020204" pitchFamily="34" charset="0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A775A392-5334-D932-4296-5EC1D904976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9774" y="4169281"/>
            <a:ext cx="2311687" cy="215444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1" kern="1200" dirty="0" smtClean="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034E1C6A-2B47-64CE-E552-817312EFD7A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24433" y="4690430"/>
            <a:ext cx="2311687" cy="169277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100" b="0" i="0" kern="1200" spc="-24" dirty="0" smtClean="0">
                <a:solidFill>
                  <a:schemeClr val="bg1"/>
                </a:solidFill>
                <a:latin typeface="+mj-lt"/>
                <a:ea typeface="+mn-ea"/>
                <a:cs typeface="Invention" panose="020B0503020008020204" pitchFamily="34" charset="0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65CD7CB1-BDDF-0E84-5E13-D4DFA98AD4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24433" y="4169281"/>
            <a:ext cx="2311687" cy="215444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1" kern="1200" dirty="0" smtClean="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64" name="object 47">
            <a:extLst>
              <a:ext uri="{FF2B5EF4-FFF2-40B4-BE49-F238E27FC236}">
                <a16:creationId xmlns:a16="http://schemas.microsoft.com/office/drawing/2014/main" id="{63898679-904E-E0F3-4D11-0453C2E0E1B1}"/>
              </a:ext>
            </a:extLst>
          </p:cNvPr>
          <p:cNvSpPr/>
          <p:nvPr userDrawn="1"/>
        </p:nvSpPr>
        <p:spPr>
          <a:xfrm>
            <a:off x="9245687" y="3208760"/>
            <a:ext cx="2254168" cy="0"/>
          </a:xfrm>
          <a:custGeom>
            <a:avLst/>
            <a:gdLst/>
            <a:ahLst/>
            <a:cxnLst/>
            <a:rect l="l" t="t" r="r" b="b"/>
            <a:pathLst>
              <a:path w="3717290">
                <a:moveTo>
                  <a:pt x="0" y="0"/>
                </a:moveTo>
                <a:lnTo>
                  <a:pt x="3717164" y="0"/>
                </a:lnTo>
              </a:path>
            </a:pathLst>
          </a:custGeom>
          <a:ln w="10470">
            <a:solidFill>
              <a:srgbClr val="0C2340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5" name="object 48">
            <a:extLst>
              <a:ext uri="{FF2B5EF4-FFF2-40B4-BE49-F238E27FC236}">
                <a16:creationId xmlns:a16="http://schemas.microsoft.com/office/drawing/2014/main" id="{A1B00E1A-5323-1982-6A1F-1F205C565F57}"/>
              </a:ext>
            </a:extLst>
          </p:cNvPr>
          <p:cNvSpPr/>
          <p:nvPr userDrawn="1"/>
        </p:nvSpPr>
        <p:spPr>
          <a:xfrm>
            <a:off x="9245687" y="4171440"/>
            <a:ext cx="2254168" cy="0"/>
          </a:xfrm>
          <a:custGeom>
            <a:avLst/>
            <a:gdLst/>
            <a:ahLst/>
            <a:cxnLst/>
            <a:rect l="l" t="t" r="r" b="b"/>
            <a:pathLst>
              <a:path w="3717290">
                <a:moveTo>
                  <a:pt x="0" y="0"/>
                </a:moveTo>
                <a:lnTo>
                  <a:pt x="3717164" y="0"/>
                </a:lnTo>
              </a:path>
            </a:pathLst>
          </a:custGeom>
          <a:ln w="10470">
            <a:solidFill>
              <a:srgbClr val="0C2340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7BB0D024-F7C4-4F26-6A3F-E1AF41A945FC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6159189" y="4277003"/>
            <a:ext cx="2625725" cy="1417637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1AD317E3-119F-F281-8F1A-38B3A617B5B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16962" y="2431696"/>
            <a:ext cx="1557402" cy="184666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200" b="0" i="0" kern="1200" spc="-24" dirty="0" smtClean="0">
                <a:solidFill>
                  <a:schemeClr val="tx1"/>
                </a:solidFill>
                <a:latin typeface="+mj-lt"/>
                <a:ea typeface="+mn-ea"/>
                <a:cs typeface="Invention" panose="020B0503020008020204" pitchFamily="34" charset="0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3770E7E4-EFAC-D05D-15A6-A2CDA3649EE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871237" y="2431696"/>
            <a:ext cx="793633" cy="369332"/>
          </a:xfrm>
        </p:spPr>
        <p:txBody>
          <a:bodyPr wrap="none">
            <a:no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400" b="0" i="0" kern="1200" spc="-24" dirty="0" smtClean="0">
                <a:solidFill>
                  <a:schemeClr val="tx1"/>
                </a:solidFill>
                <a:latin typeface="+mj-lt"/>
                <a:ea typeface="+mn-ea"/>
                <a:cs typeface="Invention" panose="020B0503020008020204" pitchFamily="34" charset="0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 dirty="0"/>
              <a:t>00M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A660F8B5-113D-B1ED-3518-19CC1CDF952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16962" y="2660113"/>
            <a:ext cx="1557402" cy="184666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200" b="0" i="0" kern="1200" spc="-24" dirty="0" smtClean="0">
                <a:solidFill>
                  <a:schemeClr val="tx1"/>
                </a:solidFill>
                <a:latin typeface="+mj-lt"/>
                <a:ea typeface="+mn-ea"/>
                <a:cs typeface="Invention" panose="020B0503020008020204" pitchFamily="34" charset="0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2E28050A-D944-C252-7927-B45DC4C3150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16962" y="3360513"/>
            <a:ext cx="1557402" cy="184666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200" b="0" i="0" kern="1200" spc="-24" dirty="0" smtClean="0">
                <a:solidFill>
                  <a:schemeClr val="tx1"/>
                </a:solidFill>
                <a:latin typeface="+mj-lt"/>
                <a:ea typeface="+mn-ea"/>
                <a:cs typeface="Invention" panose="020B0503020008020204" pitchFamily="34" charset="0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50F83783-4FBD-BC7A-B386-A51B789B4D1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871238" y="3360513"/>
            <a:ext cx="766990" cy="369332"/>
          </a:xfrm>
        </p:spPr>
        <p:txBody>
          <a:bodyPr wrap="none">
            <a:no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400" b="0" i="0" kern="1200" spc="-24" dirty="0" smtClean="0">
                <a:solidFill>
                  <a:schemeClr val="tx1"/>
                </a:solidFill>
                <a:latin typeface="+mj-lt"/>
                <a:ea typeface="+mn-ea"/>
                <a:cs typeface="Invention" panose="020B0503020008020204" pitchFamily="34" charset="0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 dirty="0"/>
              <a:t>00M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D1AE78C5-6435-5A94-CBAD-02614DF1DBC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16962" y="3588930"/>
            <a:ext cx="1557402" cy="184666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200" b="0" i="0" kern="1200" spc="-24" dirty="0" smtClean="0">
                <a:solidFill>
                  <a:schemeClr val="tx1"/>
                </a:solidFill>
                <a:latin typeface="+mj-lt"/>
                <a:ea typeface="+mn-ea"/>
                <a:cs typeface="Invention" panose="020B0503020008020204" pitchFamily="34" charset="0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A66E1141-1579-D11C-AC0F-83B6FEF0313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16962" y="4318526"/>
            <a:ext cx="1557402" cy="184666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200" b="0" i="0" kern="1200" spc="-24" dirty="0" smtClean="0">
                <a:solidFill>
                  <a:schemeClr val="tx1"/>
                </a:solidFill>
                <a:latin typeface="+mj-lt"/>
                <a:ea typeface="+mn-ea"/>
                <a:cs typeface="Invention" panose="020B0503020008020204" pitchFamily="34" charset="0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D4A3A9BD-2B0F-9ACC-89D8-183EF969F8D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871238" y="4318526"/>
            <a:ext cx="766990" cy="369332"/>
          </a:xfrm>
        </p:spPr>
        <p:txBody>
          <a:bodyPr wrap="none">
            <a:no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400" b="0" i="0" kern="1200" spc="-24" dirty="0" smtClean="0">
                <a:solidFill>
                  <a:schemeClr val="tx1"/>
                </a:solidFill>
                <a:latin typeface="+mj-lt"/>
                <a:ea typeface="+mn-ea"/>
                <a:cs typeface="Invention" panose="020B0503020008020204" pitchFamily="34" charset="0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 dirty="0"/>
              <a:t>00M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CC581FFF-E9CE-EA0E-491F-CE5229BE0E9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16962" y="4546943"/>
            <a:ext cx="1557402" cy="184666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200" b="0" i="0" kern="1200" spc="-24" dirty="0" smtClean="0">
                <a:solidFill>
                  <a:schemeClr val="tx1"/>
                </a:solidFill>
                <a:latin typeface="+mj-lt"/>
                <a:ea typeface="+mn-ea"/>
                <a:cs typeface="Invention" panose="020B0503020008020204" pitchFamily="34" charset="0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27318320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+ Roadmap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D1BAF56-AE05-52A7-03B6-302EBC50786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849641" y="2524960"/>
            <a:ext cx="81400" cy="2137707"/>
          </a:xfrm>
          <a:custGeom>
            <a:avLst/>
            <a:gdLst>
              <a:gd name="connsiteX0" fmla="*/ 34249 w 81400"/>
              <a:gd name="connsiteY0" fmla="*/ 0 h 2137707"/>
              <a:gd name="connsiteX1" fmla="*/ 43393 w 81400"/>
              <a:gd name="connsiteY1" fmla="*/ 0 h 2137707"/>
              <a:gd name="connsiteX2" fmla="*/ 43393 w 81400"/>
              <a:gd name="connsiteY2" fmla="*/ 2057423 h 2137707"/>
              <a:gd name="connsiteX3" fmla="*/ 69479 w 81400"/>
              <a:gd name="connsiteY3" fmla="*/ 2068228 h 2137707"/>
              <a:gd name="connsiteX4" fmla="*/ 81400 w 81400"/>
              <a:gd name="connsiteY4" fmla="*/ 2097007 h 2137707"/>
              <a:gd name="connsiteX5" fmla="*/ 40700 w 81400"/>
              <a:gd name="connsiteY5" fmla="*/ 2137707 h 2137707"/>
              <a:gd name="connsiteX6" fmla="*/ 0 w 81400"/>
              <a:gd name="connsiteY6" fmla="*/ 2097007 h 2137707"/>
              <a:gd name="connsiteX7" fmla="*/ 11921 w 81400"/>
              <a:gd name="connsiteY7" fmla="*/ 2068228 h 2137707"/>
              <a:gd name="connsiteX8" fmla="*/ 34249 w 81400"/>
              <a:gd name="connsiteY8" fmla="*/ 2058979 h 2137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400" h="2137707">
                <a:moveTo>
                  <a:pt x="34249" y="0"/>
                </a:moveTo>
                <a:lnTo>
                  <a:pt x="43393" y="0"/>
                </a:lnTo>
                <a:lnTo>
                  <a:pt x="43393" y="2057423"/>
                </a:lnTo>
                <a:lnTo>
                  <a:pt x="69479" y="2068228"/>
                </a:lnTo>
                <a:cubicBezTo>
                  <a:pt x="76845" y="2075593"/>
                  <a:pt x="81400" y="2085768"/>
                  <a:pt x="81400" y="2097007"/>
                </a:cubicBezTo>
                <a:cubicBezTo>
                  <a:pt x="81400" y="2119485"/>
                  <a:pt x="63178" y="2137707"/>
                  <a:pt x="40700" y="2137707"/>
                </a:cubicBezTo>
                <a:cubicBezTo>
                  <a:pt x="18222" y="2137707"/>
                  <a:pt x="0" y="2119485"/>
                  <a:pt x="0" y="2097007"/>
                </a:cubicBezTo>
                <a:cubicBezTo>
                  <a:pt x="0" y="2085768"/>
                  <a:pt x="4555" y="2075593"/>
                  <a:pt x="11921" y="2068228"/>
                </a:cubicBezTo>
                <a:lnTo>
                  <a:pt x="34249" y="2058979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>
            <a:lvl1pPr marL="0" indent="0">
              <a:buFontTx/>
              <a:buNone/>
              <a:defRPr sz="100">
                <a:noFill/>
              </a:defRPr>
            </a:lvl1pPr>
            <a:lvl2pPr marL="174621" indent="0">
              <a:buFontTx/>
              <a:buNone/>
              <a:defRPr/>
            </a:lvl2pPr>
            <a:lvl3pPr marL="339717" indent="0">
              <a:buFontTx/>
              <a:buNone/>
              <a:defRPr/>
            </a:lvl3pPr>
            <a:lvl4pPr marL="519101" indent="0">
              <a:buFontTx/>
              <a:buNone/>
              <a:defRPr/>
            </a:lvl4pPr>
            <a:lvl5pPr marL="68419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77E7443E-7050-C64A-6E09-34D7F05E2C4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 rot="10800000">
            <a:off x="9519302" y="3587744"/>
            <a:ext cx="81400" cy="2137707"/>
          </a:xfrm>
          <a:custGeom>
            <a:avLst/>
            <a:gdLst>
              <a:gd name="connsiteX0" fmla="*/ 34249 w 81400"/>
              <a:gd name="connsiteY0" fmla="*/ 0 h 2137707"/>
              <a:gd name="connsiteX1" fmla="*/ 43393 w 81400"/>
              <a:gd name="connsiteY1" fmla="*/ 0 h 2137707"/>
              <a:gd name="connsiteX2" fmla="*/ 43393 w 81400"/>
              <a:gd name="connsiteY2" fmla="*/ 2057423 h 2137707"/>
              <a:gd name="connsiteX3" fmla="*/ 69479 w 81400"/>
              <a:gd name="connsiteY3" fmla="*/ 2068228 h 2137707"/>
              <a:gd name="connsiteX4" fmla="*/ 81400 w 81400"/>
              <a:gd name="connsiteY4" fmla="*/ 2097007 h 2137707"/>
              <a:gd name="connsiteX5" fmla="*/ 40700 w 81400"/>
              <a:gd name="connsiteY5" fmla="*/ 2137707 h 2137707"/>
              <a:gd name="connsiteX6" fmla="*/ 0 w 81400"/>
              <a:gd name="connsiteY6" fmla="*/ 2097007 h 2137707"/>
              <a:gd name="connsiteX7" fmla="*/ 11921 w 81400"/>
              <a:gd name="connsiteY7" fmla="*/ 2068228 h 2137707"/>
              <a:gd name="connsiteX8" fmla="*/ 34249 w 81400"/>
              <a:gd name="connsiteY8" fmla="*/ 2058979 h 2137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400" h="2137707">
                <a:moveTo>
                  <a:pt x="34249" y="0"/>
                </a:moveTo>
                <a:lnTo>
                  <a:pt x="43393" y="0"/>
                </a:lnTo>
                <a:lnTo>
                  <a:pt x="43393" y="2057423"/>
                </a:lnTo>
                <a:lnTo>
                  <a:pt x="69479" y="2068228"/>
                </a:lnTo>
                <a:cubicBezTo>
                  <a:pt x="76845" y="2075593"/>
                  <a:pt x="81400" y="2085768"/>
                  <a:pt x="81400" y="2097007"/>
                </a:cubicBezTo>
                <a:cubicBezTo>
                  <a:pt x="81400" y="2119485"/>
                  <a:pt x="63178" y="2137707"/>
                  <a:pt x="40700" y="2137707"/>
                </a:cubicBezTo>
                <a:cubicBezTo>
                  <a:pt x="18222" y="2137707"/>
                  <a:pt x="0" y="2119485"/>
                  <a:pt x="0" y="2097007"/>
                </a:cubicBezTo>
                <a:cubicBezTo>
                  <a:pt x="0" y="2085768"/>
                  <a:pt x="4555" y="2075593"/>
                  <a:pt x="11921" y="2068228"/>
                </a:cubicBezTo>
                <a:lnTo>
                  <a:pt x="34249" y="205897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 marL="0" indent="0">
              <a:buFontTx/>
              <a:buNone/>
              <a:defRPr sz="100">
                <a:noFill/>
              </a:defRPr>
            </a:lvl1pPr>
            <a:lvl2pPr marL="174621" indent="0">
              <a:buFontTx/>
              <a:buNone/>
              <a:defRPr/>
            </a:lvl2pPr>
            <a:lvl3pPr marL="339717" indent="0">
              <a:buFontTx/>
              <a:buNone/>
              <a:defRPr/>
            </a:lvl3pPr>
            <a:lvl4pPr marL="519101" indent="0">
              <a:buFontTx/>
              <a:buNone/>
              <a:defRPr/>
            </a:lvl4pPr>
            <a:lvl5pPr marL="68419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699B19E3-C9ED-9333-B87E-CC5CB4D2784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8988501" y="4991100"/>
            <a:ext cx="1143000" cy="1143000"/>
          </a:xfrm>
          <a:prstGeom prst="ellipse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594FF21-140F-E99F-19C6-FE62B2C0D102}"/>
              </a:ext>
            </a:extLst>
          </p:cNvPr>
          <p:cNvGrpSpPr/>
          <p:nvPr userDrawn="1"/>
        </p:nvGrpSpPr>
        <p:grpSpPr>
          <a:xfrm>
            <a:off x="-894" y="3410030"/>
            <a:ext cx="12183058" cy="1208083"/>
            <a:chOff x="-894" y="3040723"/>
            <a:chExt cx="12183058" cy="1208083"/>
          </a:xfrm>
        </p:grpSpPr>
        <p:sp>
          <p:nvSpPr>
            <p:cNvPr id="4" name="object 2">
              <a:extLst>
                <a:ext uri="{FF2B5EF4-FFF2-40B4-BE49-F238E27FC236}">
                  <a16:creationId xmlns:a16="http://schemas.microsoft.com/office/drawing/2014/main" id="{D842AAF6-29EA-5B6C-F94E-F71EADCE7F1B}"/>
                </a:ext>
              </a:extLst>
            </p:cNvPr>
            <p:cNvSpPr/>
            <p:nvPr userDrawn="1"/>
          </p:nvSpPr>
          <p:spPr>
            <a:xfrm>
              <a:off x="-894" y="3052025"/>
              <a:ext cx="12183058" cy="1196781"/>
            </a:xfrm>
            <a:custGeom>
              <a:avLst/>
              <a:gdLst/>
              <a:ahLst/>
              <a:cxnLst/>
              <a:rect l="l" t="t" r="r" b="b"/>
              <a:pathLst>
                <a:path w="20090765" h="1973579">
                  <a:moveTo>
                    <a:pt x="0" y="1973332"/>
                  </a:moveTo>
                  <a:lnTo>
                    <a:pt x="51283" y="1972658"/>
                  </a:lnTo>
                  <a:lnTo>
                    <a:pt x="102234" y="1970645"/>
                  </a:lnTo>
                  <a:lnTo>
                    <a:pt x="152835" y="1967312"/>
                  </a:lnTo>
                  <a:lnTo>
                    <a:pt x="203068" y="1962674"/>
                  </a:lnTo>
                  <a:lnTo>
                    <a:pt x="252918" y="1956749"/>
                  </a:lnTo>
                  <a:lnTo>
                    <a:pt x="302367" y="1949553"/>
                  </a:lnTo>
                  <a:lnTo>
                    <a:pt x="351398" y="1941104"/>
                  </a:lnTo>
                  <a:lnTo>
                    <a:pt x="399995" y="1931419"/>
                  </a:lnTo>
                  <a:lnTo>
                    <a:pt x="448140" y="1920513"/>
                  </a:lnTo>
                  <a:lnTo>
                    <a:pt x="495818" y="1908404"/>
                  </a:lnTo>
                  <a:lnTo>
                    <a:pt x="543010" y="1895110"/>
                  </a:lnTo>
                  <a:lnTo>
                    <a:pt x="589700" y="1880646"/>
                  </a:lnTo>
                  <a:lnTo>
                    <a:pt x="635872" y="1865029"/>
                  </a:lnTo>
                  <a:lnTo>
                    <a:pt x="681508" y="1848278"/>
                  </a:lnTo>
                  <a:lnTo>
                    <a:pt x="726591" y="1830407"/>
                  </a:lnTo>
                  <a:lnTo>
                    <a:pt x="771105" y="1811435"/>
                  </a:lnTo>
                  <a:lnTo>
                    <a:pt x="815032" y="1791377"/>
                  </a:lnTo>
                  <a:lnTo>
                    <a:pt x="858357" y="1770252"/>
                  </a:lnTo>
                  <a:lnTo>
                    <a:pt x="901061" y="1748075"/>
                  </a:lnTo>
                  <a:lnTo>
                    <a:pt x="943129" y="1724865"/>
                  </a:lnTo>
                  <a:lnTo>
                    <a:pt x="984543" y="1700636"/>
                  </a:lnTo>
                  <a:lnTo>
                    <a:pt x="1025286" y="1675407"/>
                  </a:lnTo>
                  <a:lnTo>
                    <a:pt x="1065342" y="1649194"/>
                  </a:lnTo>
                  <a:lnTo>
                    <a:pt x="1104693" y="1622015"/>
                  </a:lnTo>
                  <a:lnTo>
                    <a:pt x="1143324" y="1593885"/>
                  </a:lnTo>
                  <a:lnTo>
                    <a:pt x="1181216" y="1564822"/>
                  </a:lnTo>
                  <a:lnTo>
                    <a:pt x="1218353" y="1534843"/>
                  </a:lnTo>
                  <a:lnTo>
                    <a:pt x="1254719" y="1503965"/>
                  </a:lnTo>
                  <a:lnTo>
                    <a:pt x="1290296" y="1472204"/>
                  </a:lnTo>
                  <a:lnTo>
                    <a:pt x="1325067" y="1439577"/>
                  </a:lnTo>
                  <a:lnTo>
                    <a:pt x="1359016" y="1406102"/>
                  </a:lnTo>
                  <a:lnTo>
                    <a:pt x="1392125" y="1371794"/>
                  </a:lnTo>
                  <a:lnTo>
                    <a:pt x="1424379" y="1336671"/>
                  </a:lnTo>
                  <a:lnTo>
                    <a:pt x="1455759" y="1300751"/>
                  </a:lnTo>
                  <a:lnTo>
                    <a:pt x="1486250" y="1264048"/>
                  </a:lnTo>
                  <a:lnTo>
                    <a:pt x="1515834" y="1226582"/>
                  </a:lnTo>
                  <a:lnTo>
                    <a:pt x="1544494" y="1188367"/>
                  </a:lnTo>
                  <a:lnTo>
                    <a:pt x="1572214" y="1149422"/>
                  </a:lnTo>
                  <a:lnTo>
                    <a:pt x="1598977" y="1109763"/>
                  </a:lnTo>
                  <a:lnTo>
                    <a:pt x="1624765" y="1069407"/>
                  </a:lnTo>
                  <a:lnTo>
                    <a:pt x="1649562" y="1028371"/>
                  </a:lnTo>
                  <a:lnTo>
                    <a:pt x="1673352" y="986671"/>
                  </a:lnTo>
                  <a:lnTo>
                    <a:pt x="1683812" y="986671"/>
                  </a:lnTo>
                  <a:lnTo>
                    <a:pt x="1707601" y="944971"/>
                  </a:lnTo>
                  <a:lnTo>
                    <a:pt x="1732399" y="903935"/>
                  </a:lnTo>
                  <a:lnTo>
                    <a:pt x="1758187" y="863579"/>
                  </a:lnTo>
                  <a:lnTo>
                    <a:pt x="1784949" y="823920"/>
                  </a:lnTo>
                  <a:lnTo>
                    <a:pt x="1812669" y="784974"/>
                  </a:lnTo>
                  <a:lnTo>
                    <a:pt x="1841329" y="746760"/>
                  </a:lnTo>
                  <a:lnTo>
                    <a:pt x="1870913" y="709293"/>
                  </a:lnTo>
                  <a:lnTo>
                    <a:pt x="1901403" y="672590"/>
                  </a:lnTo>
                  <a:lnTo>
                    <a:pt x="1932784" y="636669"/>
                  </a:lnTo>
                  <a:lnTo>
                    <a:pt x="1965037" y="601546"/>
                  </a:lnTo>
                  <a:lnTo>
                    <a:pt x="1998146" y="567239"/>
                  </a:lnTo>
                  <a:lnTo>
                    <a:pt x="2032095" y="533763"/>
                  </a:lnTo>
                  <a:lnTo>
                    <a:pt x="2066866" y="501136"/>
                  </a:lnTo>
                  <a:lnTo>
                    <a:pt x="2102443" y="469374"/>
                  </a:lnTo>
                  <a:lnTo>
                    <a:pt x="2138808" y="438496"/>
                  </a:lnTo>
                  <a:lnTo>
                    <a:pt x="2175945" y="408516"/>
                  </a:lnTo>
                  <a:lnTo>
                    <a:pt x="2213837" y="379453"/>
                  </a:lnTo>
                  <a:lnTo>
                    <a:pt x="2252467" y="351323"/>
                  </a:lnTo>
                  <a:lnTo>
                    <a:pt x="2291818" y="324143"/>
                  </a:lnTo>
                  <a:lnTo>
                    <a:pt x="2331874" y="297930"/>
                  </a:lnTo>
                  <a:lnTo>
                    <a:pt x="2372617" y="272701"/>
                  </a:lnTo>
                  <a:lnTo>
                    <a:pt x="2414031" y="248472"/>
                  </a:lnTo>
                  <a:lnTo>
                    <a:pt x="2456098" y="225261"/>
                  </a:lnTo>
                  <a:lnTo>
                    <a:pt x="2498803" y="203084"/>
                  </a:lnTo>
                  <a:lnTo>
                    <a:pt x="2542127" y="181958"/>
                  </a:lnTo>
                  <a:lnTo>
                    <a:pt x="2586054" y="161900"/>
                  </a:lnTo>
                  <a:lnTo>
                    <a:pt x="2630568" y="142928"/>
                  </a:lnTo>
                  <a:lnTo>
                    <a:pt x="2675652" y="125057"/>
                  </a:lnTo>
                  <a:lnTo>
                    <a:pt x="2721287" y="108305"/>
                  </a:lnTo>
                  <a:lnTo>
                    <a:pt x="2767459" y="92688"/>
                  </a:lnTo>
                  <a:lnTo>
                    <a:pt x="2814149" y="78224"/>
                  </a:lnTo>
                  <a:lnTo>
                    <a:pt x="2861342" y="64929"/>
                  </a:lnTo>
                  <a:lnTo>
                    <a:pt x="2909019" y="52820"/>
                  </a:lnTo>
                  <a:lnTo>
                    <a:pt x="2957165" y="41914"/>
                  </a:lnTo>
                  <a:lnTo>
                    <a:pt x="3005762" y="32228"/>
                  </a:lnTo>
                  <a:lnTo>
                    <a:pt x="3054794" y="23779"/>
                  </a:lnTo>
                  <a:lnTo>
                    <a:pt x="3104243" y="16583"/>
                  </a:lnTo>
                  <a:lnTo>
                    <a:pt x="3154093" y="10658"/>
                  </a:lnTo>
                  <a:lnTo>
                    <a:pt x="3204327" y="6020"/>
                  </a:lnTo>
                  <a:lnTo>
                    <a:pt x="3254928" y="2687"/>
                  </a:lnTo>
                  <a:lnTo>
                    <a:pt x="3305880" y="674"/>
                  </a:lnTo>
                  <a:lnTo>
                    <a:pt x="3357164" y="0"/>
                  </a:lnTo>
                  <a:lnTo>
                    <a:pt x="3408448" y="674"/>
                  </a:lnTo>
                  <a:lnTo>
                    <a:pt x="3459399" y="2687"/>
                  </a:lnTo>
                  <a:lnTo>
                    <a:pt x="3509999" y="6020"/>
                  </a:lnTo>
                  <a:lnTo>
                    <a:pt x="3560233" y="10658"/>
                  </a:lnTo>
                  <a:lnTo>
                    <a:pt x="3610083" y="16583"/>
                  </a:lnTo>
                  <a:lnTo>
                    <a:pt x="3659532" y="23779"/>
                  </a:lnTo>
                  <a:lnTo>
                    <a:pt x="3708563" y="32228"/>
                  </a:lnTo>
                  <a:lnTo>
                    <a:pt x="3757160" y="41914"/>
                  </a:lnTo>
                  <a:lnTo>
                    <a:pt x="3805305" y="52820"/>
                  </a:lnTo>
                  <a:lnTo>
                    <a:pt x="3852982" y="64929"/>
                  </a:lnTo>
                  <a:lnTo>
                    <a:pt x="3900175" y="78224"/>
                  </a:lnTo>
                  <a:lnTo>
                    <a:pt x="3946865" y="92688"/>
                  </a:lnTo>
                  <a:lnTo>
                    <a:pt x="3993037" y="108305"/>
                  </a:lnTo>
                  <a:lnTo>
                    <a:pt x="4038672" y="125057"/>
                  </a:lnTo>
                  <a:lnTo>
                    <a:pt x="4083756" y="142928"/>
                  </a:lnTo>
                  <a:lnTo>
                    <a:pt x="4128270" y="161900"/>
                  </a:lnTo>
                  <a:lnTo>
                    <a:pt x="4172197" y="181958"/>
                  </a:lnTo>
                  <a:lnTo>
                    <a:pt x="4215522" y="203084"/>
                  </a:lnTo>
                  <a:lnTo>
                    <a:pt x="4258226" y="225261"/>
                  </a:lnTo>
                  <a:lnTo>
                    <a:pt x="4300294" y="248472"/>
                  </a:lnTo>
                  <a:lnTo>
                    <a:pt x="4341708" y="272701"/>
                  </a:lnTo>
                  <a:lnTo>
                    <a:pt x="4382451" y="297930"/>
                  </a:lnTo>
                  <a:lnTo>
                    <a:pt x="4422507" y="324143"/>
                  </a:lnTo>
                  <a:lnTo>
                    <a:pt x="4461858" y="351323"/>
                  </a:lnTo>
                  <a:lnTo>
                    <a:pt x="4500488" y="379453"/>
                  </a:lnTo>
                  <a:lnTo>
                    <a:pt x="4538381" y="408516"/>
                  </a:lnTo>
                  <a:lnTo>
                    <a:pt x="4575518" y="438496"/>
                  </a:lnTo>
                  <a:lnTo>
                    <a:pt x="4611884" y="469374"/>
                  </a:lnTo>
                  <a:lnTo>
                    <a:pt x="4647460" y="501136"/>
                  </a:lnTo>
                  <a:lnTo>
                    <a:pt x="4682232" y="533763"/>
                  </a:lnTo>
                  <a:lnTo>
                    <a:pt x="4716181" y="567239"/>
                  </a:lnTo>
                  <a:lnTo>
                    <a:pt x="4749290" y="601546"/>
                  </a:lnTo>
                  <a:lnTo>
                    <a:pt x="4781544" y="636669"/>
                  </a:lnTo>
                  <a:lnTo>
                    <a:pt x="4812924" y="672590"/>
                  </a:lnTo>
                  <a:lnTo>
                    <a:pt x="4843415" y="709293"/>
                  </a:lnTo>
                  <a:lnTo>
                    <a:pt x="4872999" y="746760"/>
                  </a:lnTo>
                  <a:lnTo>
                    <a:pt x="4901659" y="784974"/>
                  </a:lnTo>
                  <a:lnTo>
                    <a:pt x="4929379" y="823920"/>
                  </a:lnTo>
                  <a:lnTo>
                    <a:pt x="4956142" y="863579"/>
                  </a:lnTo>
                  <a:lnTo>
                    <a:pt x="4981930" y="903935"/>
                  </a:lnTo>
                  <a:lnTo>
                    <a:pt x="5006727" y="944971"/>
                  </a:lnTo>
                  <a:lnTo>
                    <a:pt x="5030516" y="986671"/>
                  </a:lnTo>
                  <a:lnTo>
                    <a:pt x="5054306" y="1028371"/>
                  </a:lnTo>
                  <a:lnTo>
                    <a:pt x="5079103" y="1069407"/>
                  </a:lnTo>
                  <a:lnTo>
                    <a:pt x="5104891" y="1109763"/>
                  </a:lnTo>
                  <a:lnTo>
                    <a:pt x="5131654" y="1149422"/>
                  </a:lnTo>
                  <a:lnTo>
                    <a:pt x="5159373" y="1188367"/>
                  </a:lnTo>
                  <a:lnTo>
                    <a:pt x="5188034" y="1226582"/>
                  </a:lnTo>
                  <a:lnTo>
                    <a:pt x="5217617" y="1264048"/>
                  </a:lnTo>
                  <a:lnTo>
                    <a:pt x="5248108" y="1300751"/>
                  </a:lnTo>
                  <a:lnTo>
                    <a:pt x="5279488" y="1336671"/>
                  </a:lnTo>
                  <a:lnTo>
                    <a:pt x="5311741" y="1371794"/>
                  </a:lnTo>
                  <a:lnTo>
                    <a:pt x="5344851" y="1406102"/>
                  </a:lnTo>
                  <a:lnTo>
                    <a:pt x="5378800" y="1439577"/>
                  </a:lnTo>
                  <a:lnTo>
                    <a:pt x="5413571" y="1472204"/>
                  </a:lnTo>
                  <a:lnTo>
                    <a:pt x="5449147" y="1503965"/>
                  </a:lnTo>
                  <a:lnTo>
                    <a:pt x="5485512" y="1534843"/>
                  </a:lnTo>
                  <a:lnTo>
                    <a:pt x="5522649" y="1564822"/>
                  </a:lnTo>
                  <a:lnTo>
                    <a:pt x="5560541" y="1593885"/>
                  </a:lnTo>
                  <a:lnTo>
                    <a:pt x="5599171" y="1622015"/>
                  </a:lnTo>
                  <a:lnTo>
                    <a:pt x="5638523" y="1649194"/>
                  </a:lnTo>
                  <a:lnTo>
                    <a:pt x="5678578" y="1675407"/>
                  </a:lnTo>
                  <a:lnTo>
                    <a:pt x="5719321" y="1700636"/>
                  </a:lnTo>
                  <a:lnTo>
                    <a:pt x="5760735" y="1724865"/>
                  </a:lnTo>
                  <a:lnTo>
                    <a:pt x="5802803" y="1748075"/>
                  </a:lnTo>
                  <a:lnTo>
                    <a:pt x="5845507" y="1770252"/>
                  </a:lnTo>
                  <a:lnTo>
                    <a:pt x="5888831" y="1791377"/>
                  </a:lnTo>
                  <a:lnTo>
                    <a:pt x="5932759" y="1811435"/>
                  </a:lnTo>
                  <a:lnTo>
                    <a:pt x="5977273" y="1830407"/>
                  </a:lnTo>
                  <a:lnTo>
                    <a:pt x="6022356" y="1848278"/>
                  </a:lnTo>
                  <a:lnTo>
                    <a:pt x="6067992" y="1865029"/>
                  </a:lnTo>
                  <a:lnTo>
                    <a:pt x="6114163" y="1880646"/>
                  </a:lnTo>
                  <a:lnTo>
                    <a:pt x="6160854" y="1895110"/>
                  </a:lnTo>
                  <a:lnTo>
                    <a:pt x="6208046" y="1908404"/>
                  </a:lnTo>
                  <a:lnTo>
                    <a:pt x="6255724" y="1920513"/>
                  </a:lnTo>
                  <a:lnTo>
                    <a:pt x="6303869" y="1931419"/>
                  </a:lnTo>
                  <a:lnTo>
                    <a:pt x="6352466" y="1941104"/>
                  </a:lnTo>
                  <a:lnTo>
                    <a:pt x="6401498" y="1949553"/>
                  </a:lnTo>
                  <a:lnTo>
                    <a:pt x="6450947" y="1956749"/>
                  </a:lnTo>
                  <a:lnTo>
                    <a:pt x="6500798" y="1962674"/>
                  </a:lnTo>
                  <a:lnTo>
                    <a:pt x="6551032" y="1967312"/>
                  </a:lnTo>
                  <a:lnTo>
                    <a:pt x="6601633" y="1970645"/>
                  </a:lnTo>
                  <a:lnTo>
                    <a:pt x="6652584" y="1972658"/>
                  </a:lnTo>
                  <a:lnTo>
                    <a:pt x="6703869" y="1973332"/>
                  </a:lnTo>
                  <a:lnTo>
                    <a:pt x="6755153" y="1972658"/>
                  </a:lnTo>
                  <a:lnTo>
                    <a:pt x="6806103" y="1970645"/>
                  </a:lnTo>
                  <a:lnTo>
                    <a:pt x="6856704" y="1967312"/>
                  </a:lnTo>
                  <a:lnTo>
                    <a:pt x="6906937" y="1962674"/>
                  </a:lnTo>
                  <a:lnTo>
                    <a:pt x="6956787" y="1956749"/>
                  </a:lnTo>
                  <a:lnTo>
                    <a:pt x="7006236" y="1949553"/>
                  </a:lnTo>
                  <a:lnTo>
                    <a:pt x="7055267" y="1941104"/>
                  </a:lnTo>
                  <a:lnTo>
                    <a:pt x="7103864" y="1931419"/>
                  </a:lnTo>
                  <a:lnTo>
                    <a:pt x="7152010" y="1920513"/>
                  </a:lnTo>
                  <a:lnTo>
                    <a:pt x="7199687" y="1908404"/>
                  </a:lnTo>
                  <a:lnTo>
                    <a:pt x="7246879" y="1895110"/>
                  </a:lnTo>
                  <a:lnTo>
                    <a:pt x="7293569" y="1880646"/>
                  </a:lnTo>
                  <a:lnTo>
                    <a:pt x="7339741" y="1865029"/>
                  </a:lnTo>
                  <a:lnTo>
                    <a:pt x="7385377" y="1848278"/>
                  </a:lnTo>
                  <a:lnTo>
                    <a:pt x="7430460" y="1830407"/>
                  </a:lnTo>
                  <a:lnTo>
                    <a:pt x="7474974" y="1811435"/>
                  </a:lnTo>
                  <a:lnTo>
                    <a:pt x="7518902" y="1791377"/>
                  </a:lnTo>
                  <a:lnTo>
                    <a:pt x="7562226" y="1770252"/>
                  </a:lnTo>
                  <a:lnTo>
                    <a:pt x="7604930" y="1748075"/>
                  </a:lnTo>
                  <a:lnTo>
                    <a:pt x="7646998" y="1724865"/>
                  </a:lnTo>
                  <a:lnTo>
                    <a:pt x="7688412" y="1700636"/>
                  </a:lnTo>
                  <a:lnTo>
                    <a:pt x="7729155" y="1675407"/>
                  </a:lnTo>
                  <a:lnTo>
                    <a:pt x="7769211" y="1649194"/>
                  </a:lnTo>
                  <a:lnTo>
                    <a:pt x="7808563" y="1622015"/>
                  </a:lnTo>
                  <a:lnTo>
                    <a:pt x="7847193" y="1593885"/>
                  </a:lnTo>
                  <a:lnTo>
                    <a:pt x="7885085" y="1564822"/>
                  </a:lnTo>
                  <a:lnTo>
                    <a:pt x="7922222" y="1534843"/>
                  </a:lnTo>
                  <a:lnTo>
                    <a:pt x="7958588" y="1503965"/>
                  </a:lnTo>
                  <a:lnTo>
                    <a:pt x="7994165" y="1472204"/>
                  </a:lnTo>
                  <a:lnTo>
                    <a:pt x="8028936" y="1439577"/>
                  </a:lnTo>
                  <a:lnTo>
                    <a:pt x="8062885" y="1406102"/>
                  </a:lnTo>
                  <a:lnTo>
                    <a:pt x="8095995" y="1371794"/>
                  </a:lnTo>
                  <a:lnTo>
                    <a:pt x="8128248" y="1336671"/>
                  </a:lnTo>
                  <a:lnTo>
                    <a:pt x="8159629" y="1300751"/>
                  </a:lnTo>
                  <a:lnTo>
                    <a:pt x="8190119" y="1264048"/>
                  </a:lnTo>
                  <a:lnTo>
                    <a:pt x="8219703" y="1226582"/>
                  </a:lnTo>
                  <a:lnTo>
                    <a:pt x="8248363" y="1188367"/>
                  </a:lnTo>
                  <a:lnTo>
                    <a:pt x="8276083" y="1149422"/>
                  </a:lnTo>
                  <a:lnTo>
                    <a:pt x="8302846" y="1109763"/>
                  </a:lnTo>
                  <a:lnTo>
                    <a:pt x="8328634" y="1069407"/>
                  </a:lnTo>
                  <a:lnTo>
                    <a:pt x="8353432" y="1028371"/>
                  </a:lnTo>
                  <a:lnTo>
                    <a:pt x="8377221" y="986671"/>
                  </a:lnTo>
                  <a:lnTo>
                    <a:pt x="8401010" y="944971"/>
                  </a:lnTo>
                  <a:lnTo>
                    <a:pt x="8425808" y="903935"/>
                  </a:lnTo>
                  <a:lnTo>
                    <a:pt x="8451596" y="863579"/>
                  </a:lnTo>
                  <a:lnTo>
                    <a:pt x="8478358" y="823920"/>
                  </a:lnTo>
                  <a:lnTo>
                    <a:pt x="8506078" y="784974"/>
                  </a:lnTo>
                  <a:lnTo>
                    <a:pt x="8534739" y="746760"/>
                  </a:lnTo>
                  <a:lnTo>
                    <a:pt x="8564322" y="709293"/>
                  </a:lnTo>
                  <a:lnTo>
                    <a:pt x="8594813" y="672590"/>
                  </a:lnTo>
                  <a:lnTo>
                    <a:pt x="8626194" y="636669"/>
                  </a:lnTo>
                  <a:lnTo>
                    <a:pt x="8658447" y="601546"/>
                  </a:lnTo>
                  <a:lnTo>
                    <a:pt x="8691557" y="567239"/>
                  </a:lnTo>
                  <a:lnTo>
                    <a:pt x="8725506" y="533763"/>
                  </a:lnTo>
                  <a:lnTo>
                    <a:pt x="8760277" y="501136"/>
                  </a:lnTo>
                  <a:lnTo>
                    <a:pt x="8795854" y="469374"/>
                  </a:lnTo>
                  <a:lnTo>
                    <a:pt x="8832219" y="438496"/>
                  </a:lnTo>
                  <a:lnTo>
                    <a:pt x="8869357" y="408516"/>
                  </a:lnTo>
                  <a:lnTo>
                    <a:pt x="8907249" y="379453"/>
                  </a:lnTo>
                  <a:lnTo>
                    <a:pt x="8945879" y="351323"/>
                  </a:lnTo>
                  <a:lnTo>
                    <a:pt x="8985231" y="324143"/>
                  </a:lnTo>
                  <a:lnTo>
                    <a:pt x="9025286" y="297930"/>
                  </a:lnTo>
                  <a:lnTo>
                    <a:pt x="9066030" y="272701"/>
                  </a:lnTo>
                  <a:lnTo>
                    <a:pt x="9107444" y="248472"/>
                  </a:lnTo>
                  <a:lnTo>
                    <a:pt x="9149511" y="225261"/>
                  </a:lnTo>
                  <a:lnTo>
                    <a:pt x="9192216" y="203084"/>
                  </a:lnTo>
                  <a:lnTo>
                    <a:pt x="9235540" y="181958"/>
                  </a:lnTo>
                  <a:lnTo>
                    <a:pt x="9279468" y="161900"/>
                  </a:lnTo>
                  <a:lnTo>
                    <a:pt x="9323982" y="142928"/>
                  </a:lnTo>
                  <a:lnTo>
                    <a:pt x="9369065" y="125057"/>
                  </a:lnTo>
                  <a:lnTo>
                    <a:pt x="9414701" y="108305"/>
                  </a:lnTo>
                  <a:lnTo>
                    <a:pt x="9460872" y="92688"/>
                  </a:lnTo>
                  <a:lnTo>
                    <a:pt x="9507563" y="78224"/>
                  </a:lnTo>
                  <a:lnTo>
                    <a:pt x="9554755" y="64929"/>
                  </a:lnTo>
                  <a:lnTo>
                    <a:pt x="9602432" y="52820"/>
                  </a:lnTo>
                  <a:lnTo>
                    <a:pt x="9650578" y="41914"/>
                  </a:lnTo>
                  <a:lnTo>
                    <a:pt x="9699175" y="32228"/>
                  </a:lnTo>
                  <a:lnTo>
                    <a:pt x="9748206" y="23779"/>
                  </a:lnTo>
                  <a:lnTo>
                    <a:pt x="9797655" y="16583"/>
                  </a:lnTo>
                  <a:lnTo>
                    <a:pt x="9847504" y="10658"/>
                  </a:lnTo>
                  <a:lnTo>
                    <a:pt x="9897738" y="6020"/>
                  </a:lnTo>
                  <a:lnTo>
                    <a:pt x="9948338" y="2687"/>
                  </a:lnTo>
                  <a:lnTo>
                    <a:pt x="9999289" y="674"/>
                  </a:lnTo>
                  <a:lnTo>
                    <a:pt x="10050573" y="0"/>
                  </a:lnTo>
                  <a:lnTo>
                    <a:pt x="10101857" y="674"/>
                  </a:lnTo>
                  <a:lnTo>
                    <a:pt x="10152808" y="2687"/>
                  </a:lnTo>
                  <a:lnTo>
                    <a:pt x="10203408" y="6020"/>
                  </a:lnTo>
                  <a:lnTo>
                    <a:pt x="10253642" y="10658"/>
                  </a:lnTo>
                  <a:lnTo>
                    <a:pt x="10303491" y="16583"/>
                  </a:lnTo>
                  <a:lnTo>
                    <a:pt x="10352940" y="23779"/>
                  </a:lnTo>
                  <a:lnTo>
                    <a:pt x="10401972" y="32228"/>
                  </a:lnTo>
                  <a:lnTo>
                    <a:pt x="10450568" y="41914"/>
                  </a:lnTo>
                  <a:lnTo>
                    <a:pt x="10498714" y="52820"/>
                  </a:lnTo>
                  <a:lnTo>
                    <a:pt x="10546391" y="64929"/>
                  </a:lnTo>
                  <a:lnTo>
                    <a:pt x="10593583" y="78224"/>
                  </a:lnTo>
                  <a:lnTo>
                    <a:pt x="10640274" y="92688"/>
                  </a:lnTo>
                  <a:lnTo>
                    <a:pt x="10686445" y="108305"/>
                  </a:lnTo>
                  <a:lnTo>
                    <a:pt x="10732081" y="125057"/>
                  </a:lnTo>
                  <a:lnTo>
                    <a:pt x="10777164" y="142928"/>
                  </a:lnTo>
                  <a:lnTo>
                    <a:pt x="10821678" y="161900"/>
                  </a:lnTo>
                  <a:lnTo>
                    <a:pt x="10865606" y="181958"/>
                  </a:lnTo>
                  <a:lnTo>
                    <a:pt x="10908930" y="203084"/>
                  </a:lnTo>
                  <a:lnTo>
                    <a:pt x="10951635" y="225261"/>
                  </a:lnTo>
                  <a:lnTo>
                    <a:pt x="10993702" y="248472"/>
                  </a:lnTo>
                  <a:lnTo>
                    <a:pt x="11035116" y="272701"/>
                  </a:lnTo>
                  <a:lnTo>
                    <a:pt x="11075860" y="297930"/>
                  </a:lnTo>
                  <a:lnTo>
                    <a:pt x="11115915" y="324143"/>
                  </a:lnTo>
                  <a:lnTo>
                    <a:pt x="11155267" y="351323"/>
                  </a:lnTo>
                  <a:lnTo>
                    <a:pt x="11193897" y="379453"/>
                  </a:lnTo>
                  <a:lnTo>
                    <a:pt x="11231789" y="408516"/>
                  </a:lnTo>
                  <a:lnTo>
                    <a:pt x="11268927" y="438496"/>
                  </a:lnTo>
                  <a:lnTo>
                    <a:pt x="11305292" y="469374"/>
                  </a:lnTo>
                  <a:lnTo>
                    <a:pt x="11340869" y="501136"/>
                  </a:lnTo>
                  <a:lnTo>
                    <a:pt x="11375640" y="533763"/>
                  </a:lnTo>
                  <a:lnTo>
                    <a:pt x="11409589" y="567239"/>
                  </a:lnTo>
                  <a:lnTo>
                    <a:pt x="11442699" y="601546"/>
                  </a:lnTo>
                  <a:lnTo>
                    <a:pt x="11474952" y="636669"/>
                  </a:lnTo>
                  <a:lnTo>
                    <a:pt x="11506333" y="672590"/>
                  </a:lnTo>
                  <a:lnTo>
                    <a:pt x="11536824" y="709293"/>
                  </a:lnTo>
                  <a:lnTo>
                    <a:pt x="11566408" y="746760"/>
                  </a:lnTo>
                  <a:lnTo>
                    <a:pt x="11595068" y="784974"/>
                  </a:lnTo>
                  <a:lnTo>
                    <a:pt x="11622788" y="823920"/>
                  </a:lnTo>
                  <a:lnTo>
                    <a:pt x="11649550" y="863579"/>
                  </a:lnTo>
                  <a:lnTo>
                    <a:pt x="11675339" y="903935"/>
                  </a:lnTo>
                  <a:lnTo>
                    <a:pt x="11700136" y="944971"/>
                  </a:lnTo>
                  <a:lnTo>
                    <a:pt x="11723925" y="986671"/>
                  </a:lnTo>
                  <a:lnTo>
                    <a:pt x="11747715" y="1028371"/>
                  </a:lnTo>
                  <a:lnTo>
                    <a:pt x="11772512" y="1069407"/>
                  </a:lnTo>
                  <a:lnTo>
                    <a:pt x="11798300" y="1109763"/>
                  </a:lnTo>
                  <a:lnTo>
                    <a:pt x="11825063" y="1149422"/>
                  </a:lnTo>
                  <a:lnTo>
                    <a:pt x="11852783" y="1188367"/>
                  </a:lnTo>
                  <a:lnTo>
                    <a:pt x="11881443" y="1226582"/>
                  </a:lnTo>
                  <a:lnTo>
                    <a:pt x="11911027" y="1264048"/>
                  </a:lnTo>
                  <a:lnTo>
                    <a:pt x="11941518" y="1300751"/>
                  </a:lnTo>
                  <a:lnTo>
                    <a:pt x="11972898" y="1336671"/>
                  </a:lnTo>
                  <a:lnTo>
                    <a:pt x="12005152" y="1371794"/>
                  </a:lnTo>
                  <a:lnTo>
                    <a:pt x="12038261" y="1406102"/>
                  </a:lnTo>
                  <a:lnTo>
                    <a:pt x="12072210" y="1439577"/>
                  </a:lnTo>
                  <a:lnTo>
                    <a:pt x="12106981" y="1472204"/>
                  </a:lnTo>
                  <a:lnTo>
                    <a:pt x="12142558" y="1503965"/>
                  </a:lnTo>
                  <a:lnTo>
                    <a:pt x="12178924" y="1534843"/>
                  </a:lnTo>
                  <a:lnTo>
                    <a:pt x="12216061" y="1564822"/>
                  </a:lnTo>
                  <a:lnTo>
                    <a:pt x="12253953" y="1593885"/>
                  </a:lnTo>
                  <a:lnTo>
                    <a:pt x="12292584" y="1622015"/>
                  </a:lnTo>
                  <a:lnTo>
                    <a:pt x="12331935" y="1649194"/>
                  </a:lnTo>
                  <a:lnTo>
                    <a:pt x="12371991" y="1675407"/>
                  </a:lnTo>
                  <a:lnTo>
                    <a:pt x="12412734" y="1700636"/>
                  </a:lnTo>
                  <a:lnTo>
                    <a:pt x="12454148" y="1724865"/>
                  </a:lnTo>
                  <a:lnTo>
                    <a:pt x="12496216" y="1748075"/>
                  </a:lnTo>
                  <a:lnTo>
                    <a:pt x="12538920" y="1770252"/>
                  </a:lnTo>
                  <a:lnTo>
                    <a:pt x="12582245" y="1791377"/>
                  </a:lnTo>
                  <a:lnTo>
                    <a:pt x="12626172" y="1811435"/>
                  </a:lnTo>
                  <a:lnTo>
                    <a:pt x="12670686" y="1830407"/>
                  </a:lnTo>
                  <a:lnTo>
                    <a:pt x="12715769" y="1848278"/>
                  </a:lnTo>
                  <a:lnTo>
                    <a:pt x="12761405" y="1865029"/>
                  </a:lnTo>
                  <a:lnTo>
                    <a:pt x="12807577" y="1880646"/>
                  </a:lnTo>
                  <a:lnTo>
                    <a:pt x="12854267" y="1895110"/>
                  </a:lnTo>
                  <a:lnTo>
                    <a:pt x="12901459" y="1908404"/>
                  </a:lnTo>
                  <a:lnTo>
                    <a:pt x="12949137" y="1920513"/>
                  </a:lnTo>
                  <a:lnTo>
                    <a:pt x="12997282" y="1931419"/>
                  </a:lnTo>
                  <a:lnTo>
                    <a:pt x="13045879" y="1941104"/>
                  </a:lnTo>
                  <a:lnTo>
                    <a:pt x="13094910" y="1949553"/>
                  </a:lnTo>
                  <a:lnTo>
                    <a:pt x="13144359" y="1956749"/>
                  </a:lnTo>
                  <a:lnTo>
                    <a:pt x="13194209" y="1962674"/>
                  </a:lnTo>
                  <a:lnTo>
                    <a:pt x="13244442" y="1967312"/>
                  </a:lnTo>
                  <a:lnTo>
                    <a:pt x="13295043" y="1970645"/>
                  </a:lnTo>
                  <a:lnTo>
                    <a:pt x="13345993" y="1972658"/>
                  </a:lnTo>
                  <a:lnTo>
                    <a:pt x="13397277" y="1973332"/>
                  </a:lnTo>
                  <a:lnTo>
                    <a:pt x="13448561" y="1972658"/>
                  </a:lnTo>
                  <a:lnTo>
                    <a:pt x="13499512" y="1970645"/>
                  </a:lnTo>
                  <a:lnTo>
                    <a:pt x="13550113" y="1967312"/>
                  </a:lnTo>
                  <a:lnTo>
                    <a:pt x="13600346" y="1962674"/>
                  </a:lnTo>
                  <a:lnTo>
                    <a:pt x="13650196" y="1956749"/>
                  </a:lnTo>
                  <a:lnTo>
                    <a:pt x="13699645" y="1949553"/>
                  </a:lnTo>
                  <a:lnTo>
                    <a:pt x="13748676" y="1941104"/>
                  </a:lnTo>
                  <a:lnTo>
                    <a:pt x="13797273" y="1931419"/>
                  </a:lnTo>
                  <a:lnTo>
                    <a:pt x="13845418" y="1920513"/>
                  </a:lnTo>
                  <a:lnTo>
                    <a:pt x="13893096" y="1908404"/>
                  </a:lnTo>
                  <a:lnTo>
                    <a:pt x="13940288" y="1895110"/>
                  </a:lnTo>
                  <a:lnTo>
                    <a:pt x="13986978" y="1880646"/>
                  </a:lnTo>
                  <a:lnTo>
                    <a:pt x="14033150" y="1865029"/>
                  </a:lnTo>
                  <a:lnTo>
                    <a:pt x="14078785" y="1848278"/>
                  </a:lnTo>
                  <a:lnTo>
                    <a:pt x="14123869" y="1830407"/>
                  </a:lnTo>
                  <a:lnTo>
                    <a:pt x="14168383" y="1811435"/>
                  </a:lnTo>
                  <a:lnTo>
                    <a:pt x="14212310" y="1791377"/>
                  </a:lnTo>
                  <a:lnTo>
                    <a:pt x="14255635" y="1770252"/>
                  </a:lnTo>
                  <a:lnTo>
                    <a:pt x="14298339" y="1748075"/>
                  </a:lnTo>
                  <a:lnTo>
                    <a:pt x="14340407" y="1724865"/>
                  </a:lnTo>
                  <a:lnTo>
                    <a:pt x="14381821" y="1700636"/>
                  </a:lnTo>
                  <a:lnTo>
                    <a:pt x="14422564" y="1675407"/>
                  </a:lnTo>
                  <a:lnTo>
                    <a:pt x="14462620" y="1649194"/>
                  </a:lnTo>
                  <a:lnTo>
                    <a:pt x="14501971" y="1622015"/>
                  </a:lnTo>
                  <a:lnTo>
                    <a:pt x="14540602" y="1593885"/>
                  </a:lnTo>
                  <a:lnTo>
                    <a:pt x="14578494" y="1564822"/>
                  </a:lnTo>
                  <a:lnTo>
                    <a:pt x="14615631" y="1534843"/>
                  </a:lnTo>
                  <a:lnTo>
                    <a:pt x="14651997" y="1503965"/>
                  </a:lnTo>
                  <a:lnTo>
                    <a:pt x="14687573" y="1472204"/>
                  </a:lnTo>
                  <a:lnTo>
                    <a:pt x="14722345" y="1439577"/>
                  </a:lnTo>
                  <a:lnTo>
                    <a:pt x="14756294" y="1406102"/>
                  </a:lnTo>
                  <a:lnTo>
                    <a:pt x="14789403" y="1371794"/>
                  </a:lnTo>
                  <a:lnTo>
                    <a:pt x="14821657" y="1336671"/>
                  </a:lnTo>
                  <a:lnTo>
                    <a:pt x="14853037" y="1300751"/>
                  </a:lnTo>
                  <a:lnTo>
                    <a:pt x="14883528" y="1264048"/>
                  </a:lnTo>
                  <a:lnTo>
                    <a:pt x="14913112" y="1226582"/>
                  </a:lnTo>
                  <a:lnTo>
                    <a:pt x="14941772" y="1188367"/>
                  </a:lnTo>
                  <a:lnTo>
                    <a:pt x="14969492" y="1149422"/>
                  </a:lnTo>
                  <a:lnTo>
                    <a:pt x="14996255" y="1109763"/>
                  </a:lnTo>
                  <a:lnTo>
                    <a:pt x="15022043" y="1069407"/>
                  </a:lnTo>
                  <a:lnTo>
                    <a:pt x="15046840" y="1028371"/>
                  </a:lnTo>
                  <a:lnTo>
                    <a:pt x="15070630" y="986671"/>
                  </a:lnTo>
                  <a:lnTo>
                    <a:pt x="15094419" y="944971"/>
                  </a:lnTo>
                  <a:lnTo>
                    <a:pt x="15119216" y="903935"/>
                  </a:lnTo>
                  <a:lnTo>
                    <a:pt x="15145005" y="863579"/>
                  </a:lnTo>
                  <a:lnTo>
                    <a:pt x="15171767" y="823920"/>
                  </a:lnTo>
                  <a:lnTo>
                    <a:pt x="15199487" y="784974"/>
                  </a:lnTo>
                  <a:lnTo>
                    <a:pt x="15228147" y="746760"/>
                  </a:lnTo>
                  <a:lnTo>
                    <a:pt x="15257731" y="709293"/>
                  </a:lnTo>
                  <a:lnTo>
                    <a:pt x="15288222" y="672590"/>
                  </a:lnTo>
                  <a:lnTo>
                    <a:pt x="15319602" y="636669"/>
                  </a:lnTo>
                  <a:lnTo>
                    <a:pt x="15351856" y="601546"/>
                  </a:lnTo>
                  <a:lnTo>
                    <a:pt x="15384966" y="567239"/>
                  </a:lnTo>
                  <a:lnTo>
                    <a:pt x="15418914" y="533763"/>
                  </a:lnTo>
                  <a:lnTo>
                    <a:pt x="15453686" y="501136"/>
                  </a:lnTo>
                  <a:lnTo>
                    <a:pt x="15489263" y="469374"/>
                  </a:lnTo>
                  <a:lnTo>
                    <a:pt x="15525628" y="438496"/>
                  </a:lnTo>
                  <a:lnTo>
                    <a:pt x="15562765" y="408516"/>
                  </a:lnTo>
                  <a:lnTo>
                    <a:pt x="15600658" y="379453"/>
                  </a:lnTo>
                  <a:lnTo>
                    <a:pt x="15639288" y="351323"/>
                  </a:lnTo>
                  <a:lnTo>
                    <a:pt x="15678639" y="324143"/>
                  </a:lnTo>
                  <a:lnTo>
                    <a:pt x="15718695" y="297930"/>
                  </a:lnTo>
                  <a:lnTo>
                    <a:pt x="15759438" y="272701"/>
                  </a:lnTo>
                  <a:lnTo>
                    <a:pt x="15800852" y="248472"/>
                  </a:lnTo>
                  <a:lnTo>
                    <a:pt x="15842920" y="225261"/>
                  </a:lnTo>
                  <a:lnTo>
                    <a:pt x="15885624" y="203084"/>
                  </a:lnTo>
                  <a:lnTo>
                    <a:pt x="15928949" y="181958"/>
                  </a:lnTo>
                  <a:lnTo>
                    <a:pt x="15972877" y="161900"/>
                  </a:lnTo>
                  <a:lnTo>
                    <a:pt x="16017390" y="142928"/>
                  </a:lnTo>
                  <a:lnTo>
                    <a:pt x="16062474" y="125057"/>
                  </a:lnTo>
                  <a:lnTo>
                    <a:pt x="16108110" y="108305"/>
                  </a:lnTo>
                  <a:lnTo>
                    <a:pt x="16154281" y="92688"/>
                  </a:lnTo>
                  <a:lnTo>
                    <a:pt x="16200971" y="78224"/>
                  </a:lnTo>
                  <a:lnTo>
                    <a:pt x="16248164" y="64929"/>
                  </a:lnTo>
                  <a:lnTo>
                    <a:pt x="16295841" y="52820"/>
                  </a:lnTo>
                  <a:lnTo>
                    <a:pt x="16343986" y="41914"/>
                  </a:lnTo>
                  <a:lnTo>
                    <a:pt x="16392583" y="32228"/>
                  </a:lnTo>
                  <a:lnTo>
                    <a:pt x="16441615" y="23779"/>
                  </a:lnTo>
                  <a:lnTo>
                    <a:pt x="16491063" y="16583"/>
                  </a:lnTo>
                  <a:lnTo>
                    <a:pt x="16540913" y="10658"/>
                  </a:lnTo>
                  <a:lnTo>
                    <a:pt x="16591147" y="6020"/>
                  </a:lnTo>
                  <a:lnTo>
                    <a:pt x="16641747" y="2687"/>
                  </a:lnTo>
                  <a:lnTo>
                    <a:pt x="16692698" y="674"/>
                  </a:lnTo>
                  <a:lnTo>
                    <a:pt x="16743982" y="0"/>
                  </a:lnTo>
                  <a:lnTo>
                    <a:pt x="16795266" y="674"/>
                  </a:lnTo>
                  <a:lnTo>
                    <a:pt x="16846216" y="2687"/>
                  </a:lnTo>
                  <a:lnTo>
                    <a:pt x="16896817" y="6020"/>
                  </a:lnTo>
                  <a:lnTo>
                    <a:pt x="16947050" y="10658"/>
                  </a:lnTo>
                  <a:lnTo>
                    <a:pt x="16996900" y="16583"/>
                  </a:lnTo>
                  <a:lnTo>
                    <a:pt x="17046349" y="23779"/>
                  </a:lnTo>
                  <a:lnTo>
                    <a:pt x="17095380" y="32228"/>
                  </a:lnTo>
                  <a:lnTo>
                    <a:pt x="17143977" y="41914"/>
                  </a:lnTo>
                  <a:lnTo>
                    <a:pt x="17192123" y="52820"/>
                  </a:lnTo>
                  <a:lnTo>
                    <a:pt x="17239800" y="64929"/>
                  </a:lnTo>
                  <a:lnTo>
                    <a:pt x="17286992" y="78224"/>
                  </a:lnTo>
                  <a:lnTo>
                    <a:pt x="17333683" y="92688"/>
                  </a:lnTo>
                  <a:lnTo>
                    <a:pt x="17379854" y="108305"/>
                  </a:lnTo>
                  <a:lnTo>
                    <a:pt x="17425490" y="125057"/>
                  </a:lnTo>
                  <a:lnTo>
                    <a:pt x="17470573" y="142928"/>
                  </a:lnTo>
                  <a:lnTo>
                    <a:pt x="17515087" y="161900"/>
                  </a:lnTo>
                  <a:lnTo>
                    <a:pt x="17559015" y="181958"/>
                  </a:lnTo>
                  <a:lnTo>
                    <a:pt x="17602339" y="203084"/>
                  </a:lnTo>
                  <a:lnTo>
                    <a:pt x="17645044" y="225261"/>
                  </a:lnTo>
                  <a:lnTo>
                    <a:pt x="17687111" y="248472"/>
                  </a:lnTo>
                  <a:lnTo>
                    <a:pt x="17728525" y="272701"/>
                  </a:lnTo>
                  <a:lnTo>
                    <a:pt x="17769268" y="297930"/>
                  </a:lnTo>
                  <a:lnTo>
                    <a:pt x="17809324" y="324143"/>
                  </a:lnTo>
                  <a:lnTo>
                    <a:pt x="17848676" y="351323"/>
                  </a:lnTo>
                  <a:lnTo>
                    <a:pt x="17887306" y="379453"/>
                  </a:lnTo>
                  <a:lnTo>
                    <a:pt x="17925198" y="408516"/>
                  </a:lnTo>
                  <a:lnTo>
                    <a:pt x="17962336" y="438496"/>
                  </a:lnTo>
                  <a:lnTo>
                    <a:pt x="17998701" y="469374"/>
                  </a:lnTo>
                  <a:lnTo>
                    <a:pt x="18034278" y="501136"/>
                  </a:lnTo>
                  <a:lnTo>
                    <a:pt x="18069049" y="533763"/>
                  </a:lnTo>
                  <a:lnTo>
                    <a:pt x="18102998" y="567239"/>
                  </a:lnTo>
                  <a:lnTo>
                    <a:pt x="18136108" y="601546"/>
                  </a:lnTo>
                  <a:lnTo>
                    <a:pt x="18168361" y="636669"/>
                  </a:lnTo>
                  <a:lnTo>
                    <a:pt x="18199742" y="672590"/>
                  </a:lnTo>
                  <a:lnTo>
                    <a:pt x="18230232" y="709293"/>
                  </a:lnTo>
                  <a:lnTo>
                    <a:pt x="18259816" y="746760"/>
                  </a:lnTo>
                  <a:lnTo>
                    <a:pt x="18288477" y="784974"/>
                  </a:lnTo>
                  <a:lnTo>
                    <a:pt x="18316196" y="823920"/>
                  </a:lnTo>
                  <a:lnTo>
                    <a:pt x="18342959" y="863579"/>
                  </a:lnTo>
                  <a:lnTo>
                    <a:pt x="18368747" y="903935"/>
                  </a:lnTo>
                  <a:lnTo>
                    <a:pt x="18393545" y="944971"/>
                  </a:lnTo>
                  <a:lnTo>
                    <a:pt x="18417334" y="986671"/>
                  </a:lnTo>
                  <a:lnTo>
                    <a:pt x="18441123" y="1028371"/>
                  </a:lnTo>
                  <a:lnTo>
                    <a:pt x="18465921" y="1069407"/>
                  </a:lnTo>
                  <a:lnTo>
                    <a:pt x="18491709" y="1109763"/>
                  </a:lnTo>
                  <a:lnTo>
                    <a:pt x="18518472" y="1149422"/>
                  </a:lnTo>
                  <a:lnTo>
                    <a:pt x="18546191" y="1188367"/>
                  </a:lnTo>
                  <a:lnTo>
                    <a:pt x="18574852" y="1226582"/>
                  </a:lnTo>
                  <a:lnTo>
                    <a:pt x="18604436" y="1264048"/>
                  </a:lnTo>
                  <a:lnTo>
                    <a:pt x="18634926" y="1300751"/>
                  </a:lnTo>
                  <a:lnTo>
                    <a:pt x="18666307" y="1336671"/>
                  </a:lnTo>
                  <a:lnTo>
                    <a:pt x="18698560" y="1371794"/>
                  </a:lnTo>
                  <a:lnTo>
                    <a:pt x="18731670" y="1406102"/>
                  </a:lnTo>
                  <a:lnTo>
                    <a:pt x="18765619" y="1439577"/>
                  </a:lnTo>
                  <a:lnTo>
                    <a:pt x="18800390" y="1472204"/>
                  </a:lnTo>
                  <a:lnTo>
                    <a:pt x="18835967" y="1503965"/>
                  </a:lnTo>
                  <a:lnTo>
                    <a:pt x="18872332" y="1534843"/>
                  </a:lnTo>
                  <a:lnTo>
                    <a:pt x="18909470" y="1564822"/>
                  </a:lnTo>
                  <a:lnTo>
                    <a:pt x="18947362" y="1593885"/>
                  </a:lnTo>
                  <a:lnTo>
                    <a:pt x="18985992" y="1622015"/>
                  </a:lnTo>
                  <a:lnTo>
                    <a:pt x="19025344" y="1649194"/>
                  </a:lnTo>
                  <a:lnTo>
                    <a:pt x="19065400" y="1675407"/>
                  </a:lnTo>
                  <a:lnTo>
                    <a:pt x="19106143" y="1700636"/>
                  </a:lnTo>
                  <a:lnTo>
                    <a:pt x="19147557" y="1724865"/>
                  </a:lnTo>
                  <a:lnTo>
                    <a:pt x="19189624" y="1748075"/>
                  </a:lnTo>
                  <a:lnTo>
                    <a:pt x="19232329" y="1770252"/>
                  </a:lnTo>
                  <a:lnTo>
                    <a:pt x="19275653" y="1791377"/>
                  </a:lnTo>
                  <a:lnTo>
                    <a:pt x="19319581" y="1811435"/>
                  </a:lnTo>
                  <a:lnTo>
                    <a:pt x="19364095" y="1830407"/>
                  </a:lnTo>
                  <a:lnTo>
                    <a:pt x="19409178" y="1848278"/>
                  </a:lnTo>
                  <a:lnTo>
                    <a:pt x="19454814" y="1865029"/>
                  </a:lnTo>
                  <a:lnTo>
                    <a:pt x="19500985" y="1880646"/>
                  </a:lnTo>
                  <a:lnTo>
                    <a:pt x="19547676" y="1895110"/>
                  </a:lnTo>
                  <a:lnTo>
                    <a:pt x="19594868" y="1908404"/>
                  </a:lnTo>
                  <a:lnTo>
                    <a:pt x="19642545" y="1920513"/>
                  </a:lnTo>
                  <a:lnTo>
                    <a:pt x="19690691" y="1931419"/>
                  </a:lnTo>
                  <a:lnTo>
                    <a:pt x="19739288" y="1941104"/>
                  </a:lnTo>
                  <a:lnTo>
                    <a:pt x="19788319" y="1949553"/>
                  </a:lnTo>
                  <a:lnTo>
                    <a:pt x="19837768" y="1956749"/>
                  </a:lnTo>
                  <a:lnTo>
                    <a:pt x="19887618" y="1962674"/>
                  </a:lnTo>
                  <a:lnTo>
                    <a:pt x="19937851" y="1967312"/>
                  </a:lnTo>
                  <a:lnTo>
                    <a:pt x="19988452" y="1970645"/>
                  </a:lnTo>
                  <a:lnTo>
                    <a:pt x="20039402" y="1972658"/>
                  </a:lnTo>
                  <a:lnTo>
                    <a:pt x="20090686" y="1973332"/>
                  </a:lnTo>
                </a:path>
              </a:pathLst>
            </a:custGeom>
            <a:ln w="520700">
              <a:solidFill>
                <a:srgbClr val="C9C8C7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" name="object 2">
              <a:extLst>
                <a:ext uri="{FF2B5EF4-FFF2-40B4-BE49-F238E27FC236}">
                  <a16:creationId xmlns:a16="http://schemas.microsoft.com/office/drawing/2014/main" id="{EFF23C55-9229-7D04-5AFE-7752A3FA9A29}"/>
                </a:ext>
              </a:extLst>
            </p:cNvPr>
            <p:cNvSpPr/>
            <p:nvPr userDrawn="1"/>
          </p:nvSpPr>
          <p:spPr>
            <a:xfrm>
              <a:off x="-894" y="3040723"/>
              <a:ext cx="12183058" cy="1196781"/>
            </a:xfrm>
            <a:custGeom>
              <a:avLst/>
              <a:gdLst/>
              <a:ahLst/>
              <a:cxnLst/>
              <a:rect l="l" t="t" r="r" b="b"/>
              <a:pathLst>
                <a:path w="20090765" h="1973579">
                  <a:moveTo>
                    <a:pt x="0" y="1973332"/>
                  </a:moveTo>
                  <a:lnTo>
                    <a:pt x="51283" y="1972658"/>
                  </a:lnTo>
                  <a:lnTo>
                    <a:pt x="102234" y="1970645"/>
                  </a:lnTo>
                  <a:lnTo>
                    <a:pt x="152835" y="1967312"/>
                  </a:lnTo>
                  <a:lnTo>
                    <a:pt x="203068" y="1962674"/>
                  </a:lnTo>
                  <a:lnTo>
                    <a:pt x="252918" y="1956749"/>
                  </a:lnTo>
                  <a:lnTo>
                    <a:pt x="302367" y="1949553"/>
                  </a:lnTo>
                  <a:lnTo>
                    <a:pt x="351398" y="1941104"/>
                  </a:lnTo>
                  <a:lnTo>
                    <a:pt x="399995" y="1931419"/>
                  </a:lnTo>
                  <a:lnTo>
                    <a:pt x="448140" y="1920513"/>
                  </a:lnTo>
                  <a:lnTo>
                    <a:pt x="495818" y="1908404"/>
                  </a:lnTo>
                  <a:lnTo>
                    <a:pt x="543010" y="1895110"/>
                  </a:lnTo>
                  <a:lnTo>
                    <a:pt x="589700" y="1880646"/>
                  </a:lnTo>
                  <a:lnTo>
                    <a:pt x="635872" y="1865029"/>
                  </a:lnTo>
                  <a:lnTo>
                    <a:pt x="681508" y="1848278"/>
                  </a:lnTo>
                  <a:lnTo>
                    <a:pt x="726591" y="1830407"/>
                  </a:lnTo>
                  <a:lnTo>
                    <a:pt x="771105" y="1811435"/>
                  </a:lnTo>
                  <a:lnTo>
                    <a:pt x="815032" y="1791377"/>
                  </a:lnTo>
                  <a:lnTo>
                    <a:pt x="858357" y="1770252"/>
                  </a:lnTo>
                  <a:lnTo>
                    <a:pt x="901061" y="1748075"/>
                  </a:lnTo>
                  <a:lnTo>
                    <a:pt x="943129" y="1724865"/>
                  </a:lnTo>
                  <a:lnTo>
                    <a:pt x="984543" y="1700636"/>
                  </a:lnTo>
                  <a:lnTo>
                    <a:pt x="1025286" y="1675407"/>
                  </a:lnTo>
                  <a:lnTo>
                    <a:pt x="1065342" y="1649194"/>
                  </a:lnTo>
                  <a:lnTo>
                    <a:pt x="1104693" y="1622015"/>
                  </a:lnTo>
                  <a:lnTo>
                    <a:pt x="1143324" y="1593885"/>
                  </a:lnTo>
                  <a:lnTo>
                    <a:pt x="1181216" y="1564822"/>
                  </a:lnTo>
                  <a:lnTo>
                    <a:pt x="1218353" y="1534843"/>
                  </a:lnTo>
                  <a:lnTo>
                    <a:pt x="1254719" y="1503965"/>
                  </a:lnTo>
                  <a:lnTo>
                    <a:pt x="1290296" y="1472204"/>
                  </a:lnTo>
                  <a:lnTo>
                    <a:pt x="1325067" y="1439577"/>
                  </a:lnTo>
                  <a:lnTo>
                    <a:pt x="1359016" y="1406102"/>
                  </a:lnTo>
                  <a:lnTo>
                    <a:pt x="1392125" y="1371794"/>
                  </a:lnTo>
                  <a:lnTo>
                    <a:pt x="1424379" y="1336671"/>
                  </a:lnTo>
                  <a:lnTo>
                    <a:pt x="1455759" y="1300751"/>
                  </a:lnTo>
                  <a:lnTo>
                    <a:pt x="1486250" y="1264048"/>
                  </a:lnTo>
                  <a:lnTo>
                    <a:pt x="1515834" y="1226582"/>
                  </a:lnTo>
                  <a:lnTo>
                    <a:pt x="1544494" y="1188367"/>
                  </a:lnTo>
                  <a:lnTo>
                    <a:pt x="1572214" y="1149422"/>
                  </a:lnTo>
                  <a:lnTo>
                    <a:pt x="1598977" y="1109763"/>
                  </a:lnTo>
                  <a:lnTo>
                    <a:pt x="1624765" y="1069407"/>
                  </a:lnTo>
                  <a:lnTo>
                    <a:pt x="1649562" y="1028371"/>
                  </a:lnTo>
                  <a:lnTo>
                    <a:pt x="1673352" y="986671"/>
                  </a:lnTo>
                  <a:lnTo>
                    <a:pt x="1683812" y="986671"/>
                  </a:lnTo>
                  <a:lnTo>
                    <a:pt x="1707601" y="944971"/>
                  </a:lnTo>
                  <a:lnTo>
                    <a:pt x="1732399" y="903935"/>
                  </a:lnTo>
                  <a:lnTo>
                    <a:pt x="1758187" y="863579"/>
                  </a:lnTo>
                  <a:lnTo>
                    <a:pt x="1784949" y="823920"/>
                  </a:lnTo>
                  <a:lnTo>
                    <a:pt x="1812669" y="784974"/>
                  </a:lnTo>
                  <a:lnTo>
                    <a:pt x="1841329" y="746760"/>
                  </a:lnTo>
                  <a:lnTo>
                    <a:pt x="1870913" y="709293"/>
                  </a:lnTo>
                  <a:lnTo>
                    <a:pt x="1901403" y="672590"/>
                  </a:lnTo>
                  <a:lnTo>
                    <a:pt x="1932784" y="636669"/>
                  </a:lnTo>
                  <a:lnTo>
                    <a:pt x="1965037" y="601546"/>
                  </a:lnTo>
                  <a:lnTo>
                    <a:pt x="1998146" y="567239"/>
                  </a:lnTo>
                  <a:lnTo>
                    <a:pt x="2032095" y="533763"/>
                  </a:lnTo>
                  <a:lnTo>
                    <a:pt x="2066866" y="501136"/>
                  </a:lnTo>
                  <a:lnTo>
                    <a:pt x="2102443" y="469374"/>
                  </a:lnTo>
                  <a:lnTo>
                    <a:pt x="2138808" y="438496"/>
                  </a:lnTo>
                  <a:lnTo>
                    <a:pt x="2175945" y="408516"/>
                  </a:lnTo>
                  <a:lnTo>
                    <a:pt x="2213837" y="379453"/>
                  </a:lnTo>
                  <a:lnTo>
                    <a:pt x="2252467" y="351323"/>
                  </a:lnTo>
                  <a:lnTo>
                    <a:pt x="2291818" y="324143"/>
                  </a:lnTo>
                  <a:lnTo>
                    <a:pt x="2331874" y="297930"/>
                  </a:lnTo>
                  <a:lnTo>
                    <a:pt x="2372617" y="272701"/>
                  </a:lnTo>
                  <a:lnTo>
                    <a:pt x="2414031" y="248472"/>
                  </a:lnTo>
                  <a:lnTo>
                    <a:pt x="2456098" y="225261"/>
                  </a:lnTo>
                  <a:lnTo>
                    <a:pt x="2498803" y="203084"/>
                  </a:lnTo>
                  <a:lnTo>
                    <a:pt x="2542127" y="181958"/>
                  </a:lnTo>
                  <a:lnTo>
                    <a:pt x="2586054" y="161900"/>
                  </a:lnTo>
                  <a:lnTo>
                    <a:pt x="2630568" y="142928"/>
                  </a:lnTo>
                  <a:lnTo>
                    <a:pt x="2675652" y="125057"/>
                  </a:lnTo>
                  <a:lnTo>
                    <a:pt x="2721287" y="108305"/>
                  </a:lnTo>
                  <a:lnTo>
                    <a:pt x="2767459" y="92688"/>
                  </a:lnTo>
                  <a:lnTo>
                    <a:pt x="2814149" y="78224"/>
                  </a:lnTo>
                  <a:lnTo>
                    <a:pt x="2861342" y="64929"/>
                  </a:lnTo>
                  <a:lnTo>
                    <a:pt x="2909019" y="52820"/>
                  </a:lnTo>
                  <a:lnTo>
                    <a:pt x="2957165" y="41914"/>
                  </a:lnTo>
                  <a:lnTo>
                    <a:pt x="3005762" y="32228"/>
                  </a:lnTo>
                  <a:lnTo>
                    <a:pt x="3054794" y="23779"/>
                  </a:lnTo>
                  <a:lnTo>
                    <a:pt x="3104243" y="16583"/>
                  </a:lnTo>
                  <a:lnTo>
                    <a:pt x="3154093" y="10658"/>
                  </a:lnTo>
                  <a:lnTo>
                    <a:pt x="3204327" y="6020"/>
                  </a:lnTo>
                  <a:lnTo>
                    <a:pt x="3254928" y="2687"/>
                  </a:lnTo>
                  <a:lnTo>
                    <a:pt x="3305880" y="674"/>
                  </a:lnTo>
                  <a:lnTo>
                    <a:pt x="3357164" y="0"/>
                  </a:lnTo>
                  <a:lnTo>
                    <a:pt x="3408448" y="674"/>
                  </a:lnTo>
                  <a:lnTo>
                    <a:pt x="3459399" y="2687"/>
                  </a:lnTo>
                  <a:lnTo>
                    <a:pt x="3509999" y="6020"/>
                  </a:lnTo>
                  <a:lnTo>
                    <a:pt x="3560233" y="10658"/>
                  </a:lnTo>
                  <a:lnTo>
                    <a:pt x="3610083" y="16583"/>
                  </a:lnTo>
                  <a:lnTo>
                    <a:pt x="3659532" y="23779"/>
                  </a:lnTo>
                  <a:lnTo>
                    <a:pt x="3708563" y="32228"/>
                  </a:lnTo>
                  <a:lnTo>
                    <a:pt x="3757160" y="41914"/>
                  </a:lnTo>
                  <a:lnTo>
                    <a:pt x="3805305" y="52820"/>
                  </a:lnTo>
                  <a:lnTo>
                    <a:pt x="3852982" y="64929"/>
                  </a:lnTo>
                  <a:lnTo>
                    <a:pt x="3900175" y="78224"/>
                  </a:lnTo>
                  <a:lnTo>
                    <a:pt x="3946865" y="92688"/>
                  </a:lnTo>
                  <a:lnTo>
                    <a:pt x="3993037" y="108305"/>
                  </a:lnTo>
                  <a:lnTo>
                    <a:pt x="4038672" y="125057"/>
                  </a:lnTo>
                  <a:lnTo>
                    <a:pt x="4083756" y="142928"/>
                  </a:lnTo>
                  <a:lnTo>
                    <a:pt x="4128270" y="161900"/>
                  </a:lnTo>
                  <a:lnTo>
                    <a:pt x="4172197" y="181958"/>
                  </a:lnTo>
                  <a:lnTo>
                    <a:pt x="4215522" y="203084"/>
                  </a:lnTo>
                  <a:lnTo>
                    <a:pt x="4258226" y="225261"/>
                  </a:lnTo>
                  <a:lnTo>
                    <a:pt x="4300294" y="248472"/>
                  </a:lnTo>
                  <a:lnTo>
                    <a:pt x="4341708" y="272701"/>
                  </a:lnTo>
                  <a:lnTo>
                    <a:pt x="4382451" y="297930"/>
                  </a:lnTo>
                  <a:lnTo>
                    <a:pt x="4422507" y="324143"/>
                  </a:lnTo>
                  <a:lnTo>
                    <a:pt x="4461858" y="351323"/>
                  </a:lnTo>
                  <a:lnTo>
                    <a:pt x="4500488" y="379453"/>
                  </a:lnTo>
                  <a:lnTo>
                    <a:pt x="4538381" y="408516"/>
                  </a:lnTo>
                  <a:lnTo>
                    <a:pt x="4575518" y="438496"/>
                  </a:lnTo>
                  <a:lnTo>
                    <a:pt x="4611884" y="469374"/>
                  </a:lnTo>
                  <a:lnTo>
                    <a:pt x="4647460" y="501136"/>
                  </a:lnTo>
                  <a:lnTo>
                    <a:pt x="4682232" y="533763"/>
                  </a:lnTo>
                  <a:lnTo>
                    <a:pt x="4716181" y="567239"/>
                  </a:lnTo>
                  <a:lnTo>
                    <a:pt x="4749290" y="601546"/>
                  </a:lnTo>
                  <a:lnTo>
                    <a:pt x="4781544" y="636669"/>
                  </a:lnTo>
                  <a:lnTo>
                    <a:pt x="4812924" y="672590"/>
                  </a:lnTo>
                  <a:lnTo>
                    <a:pt x="4843415" y="709293"/>
                  </a:lnTo>
                  <a:lnTo>
                    <a:pt x="4872999" y="746760"/>
                  </a:lnTo>
                  <a:lnTo>
                    <a:pt x="4901659" y="784974"/>
                  </a:lnTo>
                  <a:lnTo>
                    <a:pt x="4929379" y="823920"/>
                  </a:lnTo>
                  <a:lnTo>
                    <a:pt x="4956142" y="863579"/>
                  </a:lnTo>
                  <a:lnTo>
                    <a:pt x="4981930" y="903935"/>
                  </a:lnTo>
                  <a:lnTo>
                    <a:pt x="5006727" y="944971"/>
                  </a:lnTo>
                  <a:lnTo>
                    <a:pt x="5030516" y="986671"/>
                  </a:lnTo>
                  <a:lnTo>
                    <a:pt x="5054306" y="1028371"/>
                  </a:lnTo>
                  <a:lnTo>
                    <a:pt x="5079103" y="1069407"/>
                  </a:lnTo>
                  <a:lnTo>
                    <a:pt x="5104891" y="1109763"/>
                  </a:lnTo>
                  <a:lnTo>
                    <a:pt x="5131654" y="1149422"/>
                  </a:lnTo>
                  <a:lnTo>
                    <a:pt x="5159373" y="1188367"/>
                  </a:lnTo>
                  <a:lnTo>
                    <a:pt x="5188034" y="1226582"/>
                  </a:lnTo>
                  <a:lnTo>
                    <a:pt x="5217617" y="1264048"/>
                  </a:lnTo>
                  <a:lnTo>
                    <a:pt x="5248108" y="1300751"/>
                  </a:lnTo>
                  <a:lnTo>
                    <a:pt x="5279488" y="1336671"/>
                  </a:lnTo>
                  <a:lnTo>
                    <a:pt x="5311741" y="1371794"/>
                  </a:lnTo>
                  <a:lnTo>
                    <a:pt x="5344851" y="1406102"/>
                  </a:lnTo>
                  <a:lnTo>
                    <a:pt x="5378800" y="1439577"/>
                  </a:lnTo>
                  <a:lnTo>
                    <a:pt x="5413571" y="1472204"/>
                  </a:lnTo>
                  <a:lnTo>
                    <a:pt x="5449147" y="1503965"/>
                  </a:lnTo>
                  <a:lnTo>
                    <a:pt x="5485512" y="1534843"/>
                  </a:lnTo>
                  <a:lnTo>
                    <a:pt x="5522649" y="1564822"/>
                  </a:lnTo>
                  <a:lnTo>
                    <a:pt x="5560541" y="1593885"/>
                  </a:lnTo>
                  <a:lnTo>
                    <a:pt x="5599171" y="1622015"/>
                  </a:lnTo>
                  <a:lnTo>
                    <a:pt x="5638523" y="1649194"/>
                  </a:lnTo>
                  <a:lnTo>
                    <a:pt x="5678578" y="1675407"/>
                  </a:lnTo>
                  <a:lnTo>
                    <a:pt x="5719321" y="1700636"/>
                  </a:lnTo>
                  <a:lnTo>
                    <a:pt x="5760735" y="1724865"/>
                  </a:lnTo>
                  <a:lnTo>
                    <a:pt x="5802803" y="1748075"/>
                  </a:lnTo>
                  <a:lnTo>
                    <a:pt x="5845507" y="1770252"/>
                  </a:lnTo>
                  <a:lnTo>
                    <a:pt x="5888831" y="1791377"/>
                  </a:lnTo>
                  <a:lnTo>
                    <a:pt x="5932759" y="1811435"/>
                  </a:lnTo>
                  <a:lnTo>
                    <a:pt x="5977273" y="1830407"/>
                  </a:lnTo>
                  <a:lnTo>
                    <a:pt x="6022356" y="1848278"/>
                  </a:lnTo>
                  <a:lnTo>
                    <a:pt x="6067992" y="1865029"/>
                  </a:lnTo>
                  <a:lnTo>
                    <a:pt x="6114163" y="1880646"/>
                  </a:lnTo>
                  <a:lnTo>
                    <a:pt x="6160854" y="1895110"/>
                  </a:lnTo>
                  <a:lnTo>
                    <a:pt x="6208046" y="1908404"/>
                  </a:lnTo>
                  <a:lnTo>
                    <a:pt x="6255724" y="1920513"/>
                  </a:lnTo>
                  <a:lnTo>
                    <a:pt x="6303869" y="1931419"/>
                  </a:lnTo>
                  <a:lnTo>
                    <a:pt x="6352466" y="1941104"/>
                  </a:lnTo>
                  <a:lnTo>
                    <a:pt x="6401498" y="1949553"/>
                  </a:lnTo>
                  <a:lnTo>
                    <a:pt x="6450947" y="1956749"/>
                  </a:lnTo>
                  <a:lnTo>
                    <a:pt x="6500798" y="1962674"/>
                  </a:lnTo>
                  <a:lnTo>
                    <a:pt x="6551032" y="1967312"/>
                  </a:lnTo>
                  <a:lnTo>
                    <a:pt x="6601633" y="1970645"/>
                  </a:lnTo>
                  <a:lnTo>
                    <a:pt x="6652584" y="1972658"/>
                  </a:lnTo>
                  <a:lnTo>
                    <a:pt x="6703869" y="1973332"/>
                  </a:lnTo>
                  <a:lnTo>
                    <a:pt x="6755153" y="1972658"/>
                  </a:lnTo>
                  <a:lnTo>
                    <a:pt x="6806103" y="1970645"/>
                  </a:lnTo>
                  <a:lnTo>
                    <a:pt x="6856704" y="1967312"/>
                  </a:lnTo>
                  <a:lnTo>
                    <a:pt x="6906937" y="1962674"/>
                  </a:lnTo>
                  <a:lnTo>
                    <a:pt x="6956787" y="1956749"/>
                  </a:lnTo>
                  <a:lnTo>
                    <a:pt x="7006236" y="1949553"/>
                  </a:lnTo>
                  <a:lnTo>
                    <a:pt x="7055267" y="1941104"/>
                  </a:lnTo>
                  <a:lnTo>
                    <a:pt x="7103864" y="1931419"/>
                  </a:lnTo>
                  <a:lnTo>
                    <a:pt x="7152010" y="1920513"/>
                  </a:lnTo>
                  <a:lnTo>
                    <a:pt x="7199687" y="1908404"/>
                  </a:lnTo>
                  <a:lnTo>
                    <a:pt x="7246879" y="1895110"/>
                  </a:lnTo>
                  <a:lnTo>
                    <a:pt x="7293569" y="1880646"/>
                  </a:lnTo>
                  <a:lnTo>
                    <a:pt x="7339741" y="1865029"/>
                  </a:lnTo>
                  <a:lnTo>
                    <a:pt x="7385377" y="1848278"/>
                  </a:lnTo>
                  <a:lnTo>
                    <a:pt x="7430460" y="1830407"/>
                  </a:lnTo>
                  <a:lnTo>
                    <a:pt x="7474974" y="1811435"/>
                  </a:lnTo>
                  <a:lnTo>
                    <a:pt x="7518902" y="1791377"/>
                  </a:lnTo>
                  <a:lnTo>
                    <a:pt x="7562226" y="1770252"/>
                  </a:lnTo>
                  <a:lnTo>
                    <a:pt x="7604930" y="1748075"/>
                  </a:lnTo>
                  <a:lnTo>
                    <a:pt x="7646998" y="1724865"/>
                  </a:lnTo>
                  <a:lnTo>
                    <a:pt x="7688412" y="1700636"/>
                  </a:lnTo>
                  <a:lnTo>
                    <a:pt x="7729155" y="1675407"/>
                  </a:lnTo>
                  <a:lnTo>
                    <a:pt x="7769211" y="1649194"/>
                  </a:lnTo>
                  <a:lnTo>
                    <a:pt x="7808563" y="1622015"/>
                  </a:lnTo>
                  <a:lnTo>
                    <a:pt x="7847193" y="1593885"/>
                  </a:lnTo>
                  <a:lnTo>
                    <a:pt x="7885085" y="1564822"/>
                  </a:lnTo>
                  <a:lnTo>
                    <a:pt x="7922222" y="1534843"/>
                  </a:lnTo>
                  <a:lnTo>
                    <a:pt x="7958588" y="1503965"/>
                  </a:lnTo>
                  <a:lnTo>
                    <a:pt x="7994165" y="1472204"/>
                  </a:lnTo>
                  <a:lnTo>
                    <a:pt x="8028936" y="1439577"/>
                  </a:lnTo>
                  <a:lnTo>
                    <a:pt x="8062885" y="1406102"/>
                  </a:lnTo>
                  <a:lnTo>
                    <a:pt x="8095995" y="1371794"/>
                  </a:lnTo>
                  <a:lnTo>
                    <a:pt x="8128248" y="1336671"/>
                  </a:lnTo>
                  <a:lnTo>
                    <a:pt x="8159629" y="1300751"/>
                  </a:lnTo>
                  <a:lnTo>
                    <a:pt x="8190119" y="1264048"/>
                  </a:lnTo>
                  <a:lnTo>
                    <a:pt x="8219703" y="1226582"/>
                  </a:lnTo>
                  <a:lnTo>
                    <a:pt x="8248363" y="1188367"/>
                  </a:lnTo>
                  <a:lnTo>
                    <a:pt x="8276083" y="1149422"/>
                  </a:lnTo>
                  <a:lnTo>
                    <a:pt x="8302846" y="1109763"/>
                  </a:lnTo>
                  <a:lnTo>
                    <a:pt x="8328634" y="1069407"/>
                  </a:lnTo>
                  <a:lnTo>
                    <a:pt x="8353432" y="1028371"/>
                  </a:lnTo>
                  <a:lnTo>
                    <a:pt x="8377221" y="986671"/>
                  </a:lnTo>
                  <a:lnTo>
                    <a:pt x="8401010" y="944971"/>
                  </a:lnTo>
                  <a:lnTo>
                    <a:pt x="8425808" y="903935"/>
                  </a:lnTo>
                  <a:lnTo>
                    <a:pt x="8451596" y="863579"/>
                  </a:lnTo>
                  <a:lnTo>
                    <a:pt x="8478358" y="823920"/>
                  </a:lnTo>
                  <a:lnTo>
                    <a:pt x="8506078" y="784974"/>
                  </a:lnTo>
                  <a:lnTo>
                    <a:pt x="8534739" y="746760"/>
                  </a:lnTo>
                  <a:lnTo>
                    <a:pt x="8564322" y="709293"/>
                  </a:lnTo>
                  <a:lnTo>
                    <a:pt x="8594813" y="672590"/>
                  </a:lnTo>
                  <a:lnTo>
                    <a:pt x="8626194" y="636669"/>
                  </a:lnTo>
                  <a:lnTo>
                    <a:pt x="8658447" y="601546"/>
                  </a:lnTo>
                  <a:lnTo>
                    <a:pt x="8691557" y="567239"/>
                  </a:lnTo>
                  <a:lnTo>
                    <a:pt x="8725506" y="533763"/>
                  </a:lnTo>
                  <a:lnTo>
                    <a:pt x="8760277" y="501136"/>
                  </a:lnTo>
                  <a:lnTo>
                    <a:pt x="8795854" y="469374"/>
                  </a:lnTo>
                  <a:lnTo>
                    <a:pt x="8832219" y="438496"/>
                  </a:lnTo>
                  <a:lnTo>
                    <a:pt x="8869357" y="408516"/>
                  </a:lnTo>
                  <a:lnTo>
                    <a:pt x="8907249" y="379453"/>
                  </a:lnTo>
                  <a:lnTo>
                    <a:pt x="8945879" y="351323"/>
                  </a:lnTo>
                  <a:lnTo>
                    <a:pt x="8985231" y="324143"/>
                  </a:lnTo>
                  <a:lnTo>
                    <a:pt x="9025286" y="297930"/>
                  </a:lnTo>
                  <a:lnTo>
                    <a:pt x="9066030" y="272701"/>
                  </a:lnTo>
                  <a:lnTo>
                    <a:pt x="9107444" y="248472"/>
                  </a:lnTo>
                  <a:lnTo>
                    <a:pt x="9149511" y="225261"/>
                  </a:lnTo>
                  <a:lnTo>
                    <a:pt x="9192216" y="203084"/>
                  </a:lnTo>
                  <a:lnTo>
                    <a:pt x="9235540" y="181958"/>
                  </a:lnTo>
                  <a:lnTo>
                    <a:pt x="9279468" y="161900"/>
                  </a:lnTo>
                  <a:lnTo>
                    <a:pt x="9323982" y="142928"/>
                  </a:lnTo>
                  <a:lnTo>
                    <a:pt x="9369065" y="125057"/>
                  </a:lnTo>
                  <a:lnTo>
                    <a:pt x="9414701" y="108305"/>
                  </a:lnTo>
                  <a:lnTo>
                    <a:pt x="9460872" y="92688"/>
                  </a:lnTo>
                  <a:lnTo>
                    <a:pt x="9507563" y="78224"/>
                  </a:lnTo>
                  <a:lnTo>
                    <a:pt x="9554755" y="64929"/>
                  </a:lnTo>
                  <a:lnTo>
                    <a:pt x="9602432" y="52820"/>
                  </a:lnTo>
                  <a:lnTo>
                    <a:pt x="9650578" y="41914"/>
                  </a:lnTo>
                  <a:lnTo>
                    <a:pt x="9699175" y="32228"/>
                  </a:lnTo>
                  <a:lnTo>
                    <a:pt x="9748206" y="23779"/>
                  </a:lnTo>
                  <a:lnTo>
                    <a:pt x="9797655" y="16583"/>
                  </a:lnTo>
                  <a:lnTo>
                    <a:pt x="9847504" y="10658"/>
                  </a:lnTo>
                  <a:lnTo>
                    <a:pt x="9897738" y="6020"/>
                  </a:lnTo>
                  <a:lnTo>
                    <a:pt x="9948338" y="2687"/>
                  </a:lnTo>
                  <a:lnTo>
                    <a:pt x="9999289" y="674"/>
                  </a:lnTo>
                  <a:lnTo>
                    <a:pt x="10050573" y="0"/>
                  </a:lnTo>
                  <a:lnTo>
                    <a:pt x="10101857" y="674"/>
                  </a:lnTo>
                  <a:lnTo>
                    <a:pt x="10152808" y="2687"/>
                  </a:lnTo>
                  <a:lnTo>
                    <a:pt x="10203408" y="6020"/>
                  </a:lnTo>
                  <a:lnTo>
                    <a:pt x="10253642" y="10658"/>
                  </a:lnTo>
                  <a:lnTo>
                    <a:pt x="10303491" y="16583"/>
                  </a:lnTo>
                  <a:lnTo>
                    <a:pt x="10352940" y="23779"/>
                  </a:lnTo>
                  <a:lnTo>
                    <a:pt x="10401972" y="32228"/>
                  </a:lnTo>
                  <a:lnTo>
                    <a:pt x="10450568" y="41914"/>
                  </a:lnTo>
                  <a:lnTo>
                    <a:pt x="10498714" y="52820"/>
                  </a:lnTo>
                  <a:lnTo>
                    <a:pt x="10546391" y="64929"/>
                  </a:lnTo>
                  <a:lnTo>
                    <a:pt x="10593583" y="78224"/>
                  </a:lnTo>
                  <a:lnTo>
                    <a:pt x="10640274" y="92688"/>
                  </a:lnTo>
                  <a:lnTo>
                    <a:pt x="10686445" y="108305"/>
                  </a:lnTo>
                  <a:lnTo>
                    <a:pt x="10732081" y="125057"/>
                  </a:lnTo>
                  <a:lnTo>
                    <a:pt x="10777164" y="142928"/>
                  </a:lnTo>
                  <a:lnTo>
                    <a:pt x="10821678" y="161900"/>
                  </a:lnTo>
                  <a:lnTo>
                    <a:pt x="10865606" y="181958"/>
                  </a:lnTo>
                  <a:lnTo>
                    <a:pt x="10908930" y="203084"/>
                  </a:lnTo>
                  <a:lnTo>
                    <a:pt x="10951635" y="225261"/>
                  </a:lnTo>
                  <a:lnTo>
                    <a:pt x="10993702" y="248472"/>
                  </a:lnTo>
                  <a:lnTo>
                    <a:pt x="11035116" y="272701"/>
                  </a:lnTo>
                  <a:lnTo>
                    <a:pt x="11075860" y="297930"/>
                  </a:lnTo>
                  <a:lnTo>
                    <a:pt x="11115915" y="324143"/>
                  </a:lnTo>
                  <a:lnTo>
                    <a:pt x="11155267" y="351323"/>
                  </a:lnTo>
                  <a:lnTo>
                    <a:pt x="11193897" y="379453"/>
                  </a:lnTo>
                  <a:lnTo>
                    <a:pt x="11231789" y="408516"/>
                  </a:lnTo>
                  <a:lnTo>
                    <a:pt x="11268927" y="438496"/>
                  </a:lnTo>
                  <a:lnTo>
                    <a:pt x="11305292" y="469374"/>
                  </a:lnTo>
                  <a:lnTo>
                    <a:pt x="11340869" y="501136"/>
                  </a:lnTo>
                  <a:lnTo>
                    <a:pt x="11375640" y="533763"/>
                  </a:lnTo>
                  <a:lnTo>
                    <a:pt x="11409589" y="567239"/>
                  </a:lnTo>
                  <a:lnTo>
                    <a:pt x="11442699" y="601546"/>
                  </a:lnTo>
                  <a:lnTo>
                    <a:pt x="11474952" y="636669"/>
                  </a:lnTo>
                  <a:lnTo>
                    <a:pt x="11506333" y="672590"/>
                  </a:lnTo>
                  <a:lnTo>
                    <a:pt x="11536824" y="709293"/>
                  </a:lnTo>
                  <a:lnTo>
                    <a:pt x="11566408" y="746760"/>
                  </a:lnTo>
                  <a:lnTo>
                    <a:pt x="11595068" y="784974"/>
                  </a:lnTo>
                  <a:lnTo>
                    <a:pt x="11622788" y="823920"/>
                  </a:lnTo>
                  <a:lnTo>
                    <a:pt x="11649550" y="863579"/>
                  </a:lnTo>
                  <a:lnTo>
                    <a:pt x="11675339" y="903935"/>
                  </a:lnTo>
                  <a:lnTo>
                    <a:pt x="11700136" y="944971"/>
                  </a:lnTo>
                  <a:lnTo>
                    <a:pt x="11723925" y="986671"/>
                  </a:lnTo>
                  <a:lnTo>
                    <a:pt x="11747715" y="1028371"/>
                  </a:lnTo>
                  <a:lnTo>
                    <a:pt x="11772512" y="1069407"/>
                  </a:lnTo>
                  <a:lnTo>
                    <a:pt x="11798300" y="1109763"/>
                  </a:lnTo>
                  <a:lnTo>
                    <a:pt x="11825063" y="1149422"/>
                  </a:lnTo>
                  <a:lnTo>
                    <a:pt x="11852783" y="1188367"/>
                  </a:lnTo>
                  <a:lnTo>
                    <a:pt x="11881443" y="1226582"/>
                  </a:lnTo>
                  <a:lnTo>
                    <a:pt x="11911027" y="1264048"/>
                  </a:lnTo>
                  <a:lnTo>
                    <a:pt x="11941518" y="1300751"/>
                  </a:lnTo>
                  <a:lnTo>
                    <a:pt x="11972898" y="1336671"/>
                  </a:lnTo>
                  <a:lnTo>
                    <a:pt x="12005152" y="1371794"/>
                  </a:lnTo>
                  <a:lnTo>
                    <a:pt x="12038261" y="1406102"/>
                  </a:lnTo>
                  <a:lnTo>
                    <a:pt x="12072210" y="1439577"/>
                  </a:lnTo>
                  <a:lnTo>
                    <a:pt x="12106981" y="1472204"/>
                  </a:lnTo>
                  <a:lnTo>
                    <a:pt x="12142558" y="1503965"/>
                  </a:lnTo>
                  <a:lnTo>
                    <a:pt x="12178924" y="1534843"/>
                  </a:lnTo>
                  <a:lnTo>
                    <a:pt x="12216061" y="1564822"/>
                  </a:lnTo>
                  <a:lnTo>
                    <a:pt x="12253953" y="1593885"/>
                  </a:lnTo>
                  <a:lnTo>
                    <a:pt x="12292584" y="1622015"/>
                  </a:lnTo>
                  <a:lnTo>
                    <a:pt x="12331935" y="1649194"/>
                  </a:lnTo>
                  <a:lnTo>
                    <a:pt x="12371991" y="1675407"/>
                  </a:lnTo>
                  <a:lnTo>
                    <a:pt x="12412734" y="1700636"/>
                  </a:lnTo>
                  <a:lnTo>
                    <a:pt x="12454148" y="1724865"/>
                  </a:lnTo>
                  <a:lnTo>
                    <a:pt x="12496216" y="1748075"/>
                  </a:lnTo>
                  <a:lnTo>
                    <a:pt x="12538920" y="1770252"/>
                  </a:lnTo>
                  <a:lnTo>
                    <a:pt x="12582245" y="1791377"/>
                  </a:lnTo>
                  <a:lnTo>
                    <a:pt x="12626172" y="1811435"/>
                  </a:lnTo>
                  <a:lnTo>
                    <a:pt x="12670686" y="1830407"/>
                  </a:lnTo>
                  <a:lnTo>
                    <a:pt x="12715769" y="1848278"/>
                  </a:lnTo>
                  <a:lnTo>
                    <a:pt x="12761405" y="1865029"/>
                  </a:lnTo>
                  <a:lnTo>
                    <a:pt x="12807577" y="1880646"/>
                  </a:lnTo>
                  <a:lnTo>
                    <a:pt x="12854267" y="1895110"/>
                  </a:lnTo>
                  <a:lnTo>
                    <a:pt x="12901459" y="1908404"/>
                  </a:lnTo>
                  <a:lnTo>
                    <a:pt x="12949137" y="1920513"/>
                  </a:lnTo>
                  <a:lnTo>
                    <a:pt x="12997282" y="1931419"/>
                  </a:lnTo>
                  <a:lnTo>
                    <a:pt x="13045879" y="1941104"/>
                  </a:lnTo>
                  <a:lnTo>
                    <a:pt x="13094910" y="1949553"/>
                  </a:lnTo>
                  <a:lnTo>
                    <a:pt x="13144359" y="1956749"/>
                  </a:lnTo>
                  <a:lnTo>
                    <a:pt x="13194209" y="1962674"/>
                  </a:lnTo>
                  <a:lnTo>
                    <a:pt x="13244442" y="1967312"/>
                  </a:lnTo>
                  <a:lnTo>
                    <a:pt x="13295043" y="1970645"/>
                  </a:lnTo>
                  <a:lnTo>
                    <a:pt x="13345993" y="1972658"/>
                  </a:lnTo>
                  <a:lnTo>
                    <a:pt x="13397277" y="1973332"/>
                  </a:lnTo>
                  <a:lnTo>
                    <a:pt x="13448561" y="1972658"/>
                  </a:lnTo>
                  <a:lnTo>
                    <a:pt x="13499512" y="1970645"/>
                  </a:lnTo>
                  <a:lnTo>
                    <a:pt x="13550113" y="1967312"/>
                  </a:lnTo>
                  <a:lnTo>
                    <a:pt x="13600346" y="1962674"/>
                  </a:lnTo>
                  <a:lnTo>
                    <a:pt x="13650196" y="1956749"/>
                  </a:lnTo>
                  <a:lnTo>
                    <a:pt x="13699645" y="1949553"/>
                  </a:lnTo>
                  <a:lnTo>
                    <a:pt x="13748676" y="1941104"/>
                  </a:lnTo>
                  <a:lnTo>
                    <a:pt x="13797273" y="1931419"/>
                  </a:lnTo>
                  <a:lnTo>
                    <a:pt x="13845418" y="1920513"/>
                  </a:lnTo>
                  <a:lnTo>
                    <a:pt x="13893096" y="1908404"/>
                  </a:lnTo>
                  <a:lnTo>
                    <a:pt x="13940288" y="1895110"/>
                  </a:lnTo>
                  <a:lnTo>
                    <a:pt x="13986978" y="1880646"/>
                  </a:lnTo>
                  <a:lnTo>
                    <a:pt x="14033150" y="1865029"/>
                  </a:lnTo>
                  <a:lnTo>
                    <a:pt x="14078785" y="1848278"/>
                  </a:lnTo>
                  <a:lnTo>
                    <a:pt x="14123869" y="1830407"/>
                  </a:lnTo>
                  <a:lnTo>
                    <a:pt x="14168383" y="1811435"/>
                  </a:lnTo>
                  <a:lnTo>
                    <a:pt x="14212310" y="1791377"/>
                  </a:lnTo>
                  <a:lnTo>
                    <a:pt x="14255635" y="1770252"/>
                  </a:lnTo>
                  <a:lnTo>
                    <a:pt x="14298339" y="1748075"/>
                  </a:lnTo>
                  <a:lnTo>
                    <a:pt x="14340407" y="1724865"/>
                  </a:lnTo>
                  <a:lnTo>
                    <a:pt x="14381821" y="1700636"/>
                  </a:lnTo>
                  <a:lnTo>
                    <a:pt x="14422564" y="1675407"/>
                  </a:lnTo>
                  <a:lnTo>
                    <a:pt x="14462620" y="1649194"/>
                  </a:lnTo>
                  <a:lnTo>
                    <a:pt x="14501971" y="1622015"/>
                  </a:lnTo>
                  <a:lnTo>
                    <a:pt x="14540602" y="1593885"/>
                  </a:lnTo>
                  <a:lnTo>
                    <a:pt x="14578494" y="1564822"/>
                  </a:lnTo>
                  <a:lnTo>
                    <a:pt x="14615631" y="1534843"/>
                  </a:lnTo>
                  <a:lnTo>
                    <a:pt x="14651997" y="1503965"/>
                  </a:lnTo>
                  <a:lnTo>
                    <a:pt x="14687573" y="1472204"/>
                  </a:lnTo>
                  <a:lnTo>
                    <a:pt x="14722345" y="1439577"/>
                  </a:lnTo>
                  <a:lnTo>
                    <a:pt x="14756294" y="1406102"/>
                  </a:lnTo>
                  <a:lnTo>
                    <a:pt x="14789403" y="1371794"/>
                  </a:lnTo>
                  <a:lnTo>
                    <a:pt x="14821657" y="1336671"/>
                  </a:lnTo>
                  <a:lnTo>
                    <a:pt x="14853037" y="1300751"/>
                  </a:lnTo>
                  <a:lnTo>
                    <a:pt x="14883528" y="1264048"/>
                  </a:lnTo>
                  <a:lnTo>
                    <a:pt x="14913112" y="1226582"/>
                  </a:lnTo>
                  <a:lnTo>
                    <a:pt x="14941772" y="1188367"/>
                  </a:lnTo>
                  <a:lnTo>
                    <a:pt x="14969492" y="1149422"/>
                  </a:lnTo>
                  <a:lnTo>
                    <a:pt x="14996255" y="1109763"/>
                  </a:lnTo>
                  <a:lnTo>
                    <a:pt x="15022043" y="1069407"/>
                  </a:lnTo>
                  <a:lnTo>
                    <a:pt x="15046840" y="1028371"/>
                  </a:lnTo>
                  <a:lnTo>
                    <a:pt x="15070630" y="986671"/>
                  </a:lnTo>
                  <a:lnTo>
                    <a:pt x="15094419" y="944971"/>
                  </a:lnTo>
                  <a:lnTo>
                    <a:pt x="15119216" y="903935"/>
                  </a:lnTo>
                  <a:lnTo>
                    <a:pt x="15145005" y="863579"/>
                  </a:lnTo>
                  <a:lnTo>
                    <a:pt x="15171767" y="823920"/>
                  </a:lnTo>
                  <a:lnTo>
                    <a:pt x="15199487" y="784974"/>
                  </a:lnTo>
                  <a:lnTo>
                    <a:pt x="15228147" y="746760"/>
                  </a:lnTo>
                  <a:lnTo>
                    <a:pt x="15257731" y="709293"/>
                  </a:lnTo>
                  <a:lnTo>
                    <a:pt x="15288222" y="672590"/>
                  </a:lnTo>
                  <a:lnTo>
                    <a:pt x="15319602" y="636669"/>
                  </a:lnTo>
                  <a:lnTo>
                    <a:pt x="15351856" y="601546"/>
                  </a:lnTo>
                  <a:lnTo>
                    <a:pt x="15384966" y="567239"/>
                  </a:lnTo>
                  <a:lnTo>
                    <a:pt x="15418914" y="533763"/>
                  </a:lnTo>
                  <a:lnTo>
                    <a:pt x="15453686" y="501136"/>
                  </a:lnTo>
                  <a:lnTo>
                    <a:pt x="15489263" y="469374"/>
                  </a:lnTo>
                  <a:lnTo>
                    <a:pt x="15525628" y="438496"/>
                  </a:lnTo>
                  <a:lnTo>
                    <a:pt x="15562765" y="408516"/>
                  </a:lnTo>
                  <a:lnTo>
                    <a:pt x="15600658" y="379453"/>
                  </a:lnTo>
                  <a:lnTo>
                    <a:pt x="15639288" y="351323"/>
                  </a:lnTo>
                  <a:lnTo>
                    <a:pt x="15678639" y="324143"/>
                  </a:lnTo>
                  <a:lnTo>
                    <a:pt x="15718695" y="297930"/>
                  </a:lnTo>
                  <a:lnTo>
                    <a:pt x="15759438" y="272701"/>
                  </a:lnTo>
                  <a:lnTo>
                    <a:pt x="15800852" y="248472"/>
                  </a:lnTo>
                  <a:lnTo>
                    <a:pt x="15842920" y="225261"/>
                  </a:lnTo>
                  <a:lnTo>
                    <a:pt x="15885624" y="203084"/>
                  </a:lnTo>
                  <a:lnTo>
                    <a:pt x="15928949" y="181958"/>
                  </a:lnTo>
                  <a:lnTo>
                    <a:pt x="15972877" y="161900"/>
                  </a:lnTo>
                  <a:lnTo>
                    <a:pt x="16017390" y="142928"/>
                  </a:lnTo>
                  <a:lnTo>
                    <a:pt x="16062474" y="125057"/>
                  </a:lnTo>
                  <a:lnTo>
                    <a:pt x="16108110" y="108305"/>
                  </a:lnTo>
                  <a:lnTo>
                    <a:pt x="16154281" y="92688"/>
                  </a:lnTo>
                  <a:lnTo>
                    <a:pt x="16200971" y="78224"/>
                  </a:lnTo>
                  <a:lnTo>
                    <a:pt x="16248164" y="64929"/>
                  </a:lnTo>
                  <a:lnTo>
                    <a:pt x="16295841" y="52820"/>
                  </a:lnTo>
                  <a:lnTo>
                    <a:pt x="16343986" y="41914"/>
                  </a:lnTo>
                  <a:lnTo>
                    <a:pt x="16392583" y="32228"/>
                  </a:lnTo>
                  <a:lnTo>
                    <a:pt x="16441615" y="23779"/>
                  </a:lnTo>
                  <a:lnTo>
                    <a:pt x="16491063" y="16583"/>
                  </a:lnTo>
                  <a:lnTo>
                    <a:pt x="16540913" y="10658"/>
                  </a:lnTo>
                  <a:lnTo>
                    <a:pt x="16591147" y="6020"/>
                  </a:lnTo>
                  <a:lnTo>
                    <a:pt x="16641747" y="2687"/>
                  </a:lnTo>
                  <a:lnTo>
                    <a:pt x="16692698" y="674"/>
                  </a:lnTo>
                  <a:lnTo>
                    <a:pt x="16743982" y="0"/>
                  </a:lnTo>
                  <a:lnTo>
                    <a:pt x="16795266" y="674"/>
                  </a:lnTo>
                  <a:lnTo>
                    <a:pt x="16846216" y="2687"/>
                  </a:lnTo>
                  <a:lnTo>
                    <a:pt x="16896817" y="6020"/>
                  </a:lnTo>
                  <a:lnTo>
                    <a:pt x="16947050" y="10658"/>
                  </a:lnTo>
                  <a:lnTo>
                    <a:pt x="16996900" y="16583"/>
                  </a:lnTo>
                  <a:lnTo>
                    <a:pt x="17046349" y="23779"/>
                  </a:lnTo>
                  <a:lnTo>
                    <a:pt x="17095380" y="32228"/>
                  </a:lnTo>
                  <a:lnTo>
                    <a:pt x="17143977" y="41914"/>
                  </a:lnTo>
                  <a:lnTo>
                    <a:pt x="17192123" y="52820"/>
                  </a:lnTo>
                  <a:lnTo>
                    <a:pt x="17239800" y="64929"/>
                  </a:lnTo>
                  <a:lnTo>
                    <a:pt x="17286992" y="78224"/>
                  </a:lnTo>
                  <a:lnTo>
                    <a:pt x="17333683" y="92688"/>
                  </a:lnTo>
                  <a:lnTo>
                    <a:pt x="17379854" y="108305"/>
                  </a:lnTo>
                  <a:lnTo>
                    <a:pt x="17425490" y="125057"/>
                  </a:lnTo>
                  <a:lnTo>
                    <a:pt x="17470573" y="142928"/>
                  </a:lnTo>
                  <a:lnTo>
                    <a:pt x="17515087" y="161900"/>
                  </a:lnTo>
                  <a:lnTo>
                    <a:pt x="17559015" y="181958"/>
                  </a:lnTo>
                  <a:lnTo>
                    <a:pt x="17602339" y="203084"/>
                  </a:lnTo>
                  <a:lnTo>
                    <a:pt x="17645044" y="225261"/>
                  </a:lnTo>
                  <a:lnTo>
                    <a:pt x="17687111" y="248472"/>
                  </a:lnTo>
                  <a:lnTo>
                    <a:pt x="17728525" y="272701"/>
                  </a:lnTo>
                  <a:lnTo>
                    <a:pt x="17769268" y="297930"/>
                  </a:lnTo>
                  <a:lnTo>
                    <a:pt x="17809324" y="324143"/>
                  </a:lnTo>
                  <a:lnTo>
                    <a:pt x="17848676" y="351323"/>
                  </a:lnTo>
                  <a:lnTo>
                    <a:pt x="17887306" y="379453"/>
                  </a:lnTo>
                  <a:lnTo>
                    <a:pt x="17925198" y="408516"/>
                  </a:lnTo>
                  <a:lnTo>
                    <a:pt x="17962336" y="438496"/>
                  </a:lnTo>
                  <a:lnTo>
                    <a:pt x="17998701" y="469374"/>
                  </a:lnTo>
                  <a:lnTo>
                    <a:pt x="18034278" y="501136"/>
                  </a:lnTo>
                  <a:lnTo>
                    <a:pt x="18069049" y="533763"/>
                  </a:lnTo>
                  <a:lnTo>
                    <a:pt x="18102998" y="567239"/>
                  </a:lnTo>
                  <a:lnTo>
                    <a:pt x="18136108" y="601546"/>
                  </a:lnTo>
                  <a:lnTo>
                    <a:pt x="18168361" y="636669"/>
                  </a:lnTo>
                  <a:lnTo>
                    <a:pt x="18199742" y="672590"/>
                  </a:lnTo>
                  <a:lnTo>
                    <a:pt x="18230232" y="709293"/>
                  </a:lnTo>
                  <a:lnTo>
                    <a:pt x="18259816" y="746760"/>
                  </a:lnTo>
                  <a:lnTo>
                    <a:pt x="18288477" y="784974"/>
                  </a:lnTo>
                  <a:lnTo>
                    <a:pt x="18316196" y="823920"/>
                  </a:lnTo>
                  <a:lnTo>
                    <a:pt x="18342959" y="863579"/>
                  </a:lnTo>
                  <a:lnTo>
                    <a:pt x="18368747" y="903935"/>
                  </a:lnTo>
                  <a:lnTo>
                    <a:pt x="18393545" y="944971"/>
                  </a:lnTo>
                  <a:lnTo>
                    <a:pt x="18417334" y="986671"/>
                  </a:lnTo>
                  <a:lnTo>
                    <a:pt x="18441123" y="1028371"/>
                  </a:lnTo>
                  <a:lnTo>
                    <a:pt x="18465921" y="1069407"/>
                  </a:lnTo>
                  <a:lnTo>
                    <a:pt x="18491709" y="1109763"/>
                  </a:lnTo>
                  <a:lnTo>
                    <a:pt x="18518472" y="1149422"/>
                  </a:lnTo>
                  <a:lnTo>
                    <a:pt x="18546191" y="1188367"/>
                  </a:lnTo>
                  <a:lnTo>
                    <a:pt x="18574852" y="1226582"/>
                  </a:lnTo>
                  <a:lnTo>
                    <a:pt x="18604436" y="1264048"/>
                  </a:lnTo>
                  <a:lnTo>
                    <a:pt x="18634926" y="1300751"/>
                  </a:lnTo>
                  <a:lnTo>
                    <a:pt x="18666307" y="1336671"/>
                  </a:lnTo>
                  <a:lnTo>
                    <a:pt x="18698560" y="1371794"/>
                  </a:lnTo>
                  <a:lnTo>
                    <a:pt x="18731670" y="1406102"/>
                  </a:lnTo>
                  <a:lnTo>
                    <a:pt x="18765619" y="1439577"/>
                  </a:lnTo>
                  <a:lnTo>
                    <a:pt x="18800390" y="1472204"/>
                  </a:lnTo>
                  <a:lnTo>
                    <a:pt x="18835967" y="1503965"/>
                  </a:lnTo>
                  <a:lnTo>
                    <a:pt x="18872332" y="1534843"/>
                  </a:lnTo>
                  <a:lnTo>
                    <a:pt x="18909470" y="1564822"/>
                  </a:lnTo>
                  <a:lnTo>
                    <a:pt x="18947362" y="1593885"/>
                  </a:lnTo>
                  <a:lnTo>
                    <a:pt x="18985992" y="1622015"/>
                  </a:lnTo>
                  <a:lnTo>
                    <a:pt x="19025344" y="1649194"/>
                  </a:lnTo>
                  <a:lnTo>
                    <a:pt x="19065400" y="1675407"/>
                  </a:lnTo>
                  <a:lnTo>
                    <a:pt x="19106143" y="1700636"/>
                  </a:lnTo>
                  <a:lnTo>
                    <a:pt x="19147557" y="1724865"/>
                  </a:lnTo>
                  <a:lnTo>
                    <a:pt x="19189624" y="1748075"/>
                  </a:lnTo>
                  <a:lnTo>
                    <a:pt x="19232329" y="1770252"/>
                  </a:lnTo>
                  <a:lnTo>
                    <a:pt x="19275653" y="1791377"/>
                  </a:lnTo>
                  <a:lnTo>
                    <a:pt x="19319581" y="1811435"/>
                  </a:lnTo>
                  <a:lnTo>
                    <a:pt x="19364095" y="1830407"/>
                  </a:lnTo>
                  <a:lnTo>
                    <a:pt x="19409178" y="1848278"/>
                  </a:lnTo>
                  <a:lnTo>
                    <a:pt x="19454814" y="1865029"/>
                  </a:lnTo>
                  <a:lnTo>
                    <a:pt x="19500985" y="1880646"/>
                  </a:lnTo>
                  <a:lnTo>
                    <a:pt x="19547676" y="1895110"/>
                  </a:lnTo>
                  <a:lnTo>
                    <a:pt x="19594868" y="1908404"/>
                  </a:lnTo>
                  <a:lnTo>
                    <a:pt x="19642545" y="1920513"/>
                  </a:lnTo>
                  <a:lnTo>
                    <a:pt x="19690691" y="1931419"/>
                  </a:lnTo>
                  <a:lnTo>
                    <a:pt x="19739288" y="1941104"/>
                  </a:lnTo>
                  <a:lnTo>
                    <a:pt x="19788319" y="1949553"/>
                  </a:lnTo>
                  <a:lnTo>
                    <a:pt x="19837768" y="1956749"/>
                  </a:lnTo>
                  <a:lnTo>
                    <a:pt x="19887618" y="1962674"/>
                  </a:lnTo>
                  <a:lnTo>
                    <a:pt x="19937851" y="1967312"/>
                  </a:lnTo>
                  <a:lnTo>
                    <a:pt x="19988452" y="1970645"/>
                  </a:lnTo>
                  <a:lnTo>
                    <a:pt x="20039402" y="1972658"/>
                  </a:lnTo>
                  <a:lnTo>
                    <a:pt x="20090686" y="1973332"/>
                  </a:lnTo>
                </a:path>
              </a:pathLst>
            </a:custGeom>
            <a:ln w="22225">
              <a:solidFill>
                <a:schemeClr val="bg1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C3782AF-ECBC-FB35-DA5B-A82F850397A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 rot="10800000">
            <a:off x="5648342" y="3587744"/>
            <a:ext cx="81400" cy="2137707"/>
          </a:xfrm>
          <a:custGeom>
            <a:avLst/>
            <a:gdLst>
              <a:gd name="connsiteX0" fmla="*/ 34249 w 81400"/>
              <a:gd name="connsiteY0" fmla="*/ 0 h 2137707"/>
              <a:gd name="connsiteX1" fmla="*/ 43393 w 81400"/>
              <a:gd name="connsiteY1" fmla="*/ 0 h 2137707"/>
              <a:gd name="connsiteX2" fmla="*/ 43393 w 81400"/>
              <a:gd name="connsiteY2" fmla="*/ 2057423 h 2137707"/>
              <a:gd name="connsiteX3" fmla="*/ 69479 w 81400"/>
              <a:gd name="connsiteY3" fmla="*/ 2068228 h 2137707"/>
              <a:gd name="connsiteX4" fmla="*/ 81400 w 81400"/>
              <a:gd name="connsiteY4" fmla="*/ 2097007 h 2137707"/>
              <a:gd name="connsiteX5" fmla="*/ 40700 w 81400"/>
              <a:gd name="connsiteY5" fmla="*/ 2137707 h 2137707"/>
              <a:gd name="connsiteX6" fmla="*/ 0 w 81400"/>
              <a:gd name="connsiteY6" fmla="*/ 2097007 h 2137707"/>
              <a:gd name="connsiteX7" fmla="*/ 11921 w 81400"/>
              <a:gd name="connsiteY7" fmla="*/ 2068228 h 2137707"/>
              <a:gd name="connsiteX8" fmla="*/ 34249 w 81400"/>
              <a:gd name="connsiteY8" fmla="*/ 2058979 h 2137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400" h="2137707">
                <a:moveTo>
                  <a:pt x="34249" y="0"/>
                </a:moveTo>
                <a:lnTo>
                  <a:pt x="43393" y="0"/>
                </a:lnTo>
                <a:lnTo>
                  <a:pt x="43393" y="2057423"/>
                </a:lnTo>
                <a:lnTo>
                  <a:pt x="69479" y="2068228"/>
                </a:lnTo>
                <a:cubicBezTo>
                  <a:pt x="76845" y="2075593"/>
                  <a:pt x="81400" y="2085768"/>
                  <a:pt x="81400" y="2097007"/>
                </a:cubicBezTo>
                <a:cubicBezTo>
                  <a:pt x="81400" y="2119485"/>
                  <a:pt x="63178" y="2137707"/>
                  <a:pt x="40700" y="2137707"/>
                </a:cubicBezTo>
                <a:cubicBezTo>
                  <a:pt x="18222" y="2137707"/>
                  <a:pt x="0" y="2119485"/>
                  <a:pt x="0" y="2097007"/>
                </a:cubicBezTo>
                <a:cubicBezTo>
                  <a:pt x="0" y="2085768"/>
                  <a:pt x="4555" y="2075593"/>
                  <a:pt x="11921" y="2068228"/>
                </a:cubicBezTo>
                <a:lnTo>
                  <a:pt x="34249" y="2058979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FontTx/>
              <a:buNone/>
              <a:defRPr sz="100">
                <a:noFill/>
              </a:defRPr>
            </a:lvl1pPr>
            <a:lvl2pPr marL="174621" indent="0">
              <a:buFontTx/>
              <a:buNone/>
              <a:defRPr/>
            </a:lvl2pPr>
            <a:lvl3pPr marL="339717" indent="0">
              <a:buFontTx/>
              <a:buNone/>
              <a:defRPr/>
            </a:lvl3pPr>
            <a:lvl4pPr marL="519101" indent="0">
              <a:buFontTx/>
              <a:buNone/>
              <a:defRPr/>
            </a:lvl4pPr>
            <a:lvl5pPr marL="68419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31CD6259-368E-C7BF-8D14-6EF12395DCD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117541" y="4991100"/>
            <a:ext cx="1143000" cy="1143000"/>
          </a:xfrm>
          <a:prstGeom prst="ellipse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AA167F15-4B37-6581-2087-EEDFBB4C9EE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 rot="10800000">
            <a:off x="1457342" y="3587744"/>
            <a:ext cx="81400" cy="2137707"/>
          </a:xfrm>
          <a:custGeom>
            <a:avLst/>
            <a:gdLst>
              <a:gd name="connsiteX0" fmla="*/ 34249 w 81400"/>
              <a:gd name="connsiteY0" fmla="*/ 0 h 2137707"/>
              <a:gd name="connsiteX1" fmla="*/ 43393 w 81400"/>
              <a:gd name="connsiteY1" fmla="*/ 0 h 2137707"/>
              <a:gd name="connsiteX2" fmla="*/ 43393 w 81400"/>
              <a:gd name="connsiteY2" fmla="*/ 2057423 h 2137707"/>
              <a:gd name="connsiteX3" fmla="*/ 69479 w 81400"/>
              <a:gd name="connsiteY3" fmla="*/ 2068228 h 2137707"/>
              <a:gd name="connsiteX4" fmla="*/ 81400 w 81400"/>
              <a:gd name="connsiteY4" fmla="*/ 2097007 h 2137707"/>
              <a:gd name="connsiteX5" fmla="*/ 40700 w 81400"/>
              <a:gd name="connsiteY5" fmla="*/ 2137707 h 2137707"/>
              <a:gd name="connsiteX6" fmla="*/ 0 w 81400"/>
              <a:gd name="connsiteY6" fmla="*/ 2097007 h 2137707"/>
              <a:gd name="connsiteX7" fmla="*/ 11921 w 81400"/>
              <a:gd name="connsiteY7" fmla="*/ 2068228 h 2137707"/>
              <a:gd name="connsiteX8" fmla="*/ 34249 w 81400"/>
              <a:gd name="connsiteY8" fmla="*/ 2058979 h 2137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400" h="2137707">
                <a:moveTo>
                  <a:pt x="34249" y="0"/>
                </a:moveTo>
                <a:lnTo>
                  <a:pt x="43393" y="0"/>
                </a:lnTo>
                <a:lnTo>
                  <a:pt x="43393" y="2057423"/>
                </a:lnTo>
                <a:lnTo>
                  <a:pt x="69479" y="2068228"/>
                </a:lnTo>
                <a:cubicBezTo>
                  <a:pt x="76845" y="2075593"/>
                  <a:pt x="81400" y="2085768"/>
                  <a:pt x="81400" y="2097007"/>
                </a:cubicBezTo>
                <a:cubicBezTo>
                  <a:pt x="81400" y="2119485"/>
                  <a:pt x="63178" y="2137707"/>
                  <a:pt x="40700" y="2137707"/>
                </a:cubicBezTo>
                <a:cubicBezTo>
                  <a:pt x="18222" y="2137707"/>
                  <a:pt x="0" y="2119485"/>
                  <a:pt x="0" y="2097007"/>
                </a:cubicBezTo>
                <a:cubicBezTo>
                  <a:pt x="0" y="2085768"/>
                  <a:pt x="4555" y="2075593"/>
                  <a:pt x="11921" y="2068228"/>
                </a:cubicBezTo>
                <a:lnTo>
                  <a:pt x="34249" y="205897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FontTx/>
              <a:buNone/>
              <a:defRPr sz="100">
                <a:noFill/>
              </a:defRPr>
            </a:lvl1pPr>
            <a:lvl2pPr marL="174621" indent="0">
              <a:buFontTx/>
              <a:buNone/>
              <a:defRPr/>
            </a:lvl2pPr>
            <a:lvl3pPr marL="339717" indent="0">
              <a:buFontTx/>
              <a:buNone/>
              <a:defRPr/>
            </a:lvl3pPr>
            <a:lvl4pPr marL="519101" indent="0">
              <a:buFontTx/>
              <a:buNone/>
              <a:defRPr/>
            </a:lvl4pPr>
            <a:lvl5pPr marL="68419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F279E894-9283-9DC4-DDFF-9CAD06C6F4F8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26541" y="4991100"/>
            <a:ext cx="1143000" cy="11430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189FECE3-8704-D70B-48CE-5E18386D66C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318841" y="1881216"/>
            <a:ext cx="1143000" cy="1143000"/>
          </a:xfrm>
          <a:prstGeom prst="ellipse">
            <a:avLst/>
          </a:prstGeom>
          <a:solidFill>
            <a:schemeClr val="accent6"/>
          </a:solidFill>
        </p:spPr>
        <p:txBody>
          <a:bodyPr anchor="ctr"/>
          <a:lstStyle>
            <a:lvl1pPr marL="0" indent="0" algn="ctr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EE2943-6DFB-BFB1-8EAF-F451AAC61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893" y="604568"/>
            <a:ext cx="8977313" cy="768351"/>
          </a:xfrm>
        </p:spPr>
        <p:txBody>
          <a:bodyPr>
            <a:noAutofit/>
          </a:bodyPr>
          <a:lstStyle>
            <a:lvl1pPr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D2A4C9-44C0-4FF3-D0DF-F847ECB7A6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8" name="Text Placeholder 12">
            <a:extLst>
              <a:ext uri="{FF2B5EF4-FFF2-40B4-BE49-F238E27FC236}">
                <a16:creationId xmlns:a16="http://schemas.microsoft.com/office/drawing/2014/main" id="{1E27E456-E020-9347-984C-BE6E945697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51705" y="2359877"/>
            <a:ext cx="1630688" cy="184666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200" b="0" i="0" kern="1200" spc="-24" dirty="0" smtClean="0">
                <a:solidFill>
                  <a:schemeClr val="tx1"/>
                </a:solidFill>
                <a:latin typeface="+mj-lt"/>
                <a:ea typeface="+mn-ea"/>
                <a:cs typeface="Invention" panose="020B0503020008020204" pitchFamily="34" charset="0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59" name="Text Placeholder 12">
            <a:extLst>
              <a:ext uri="{FF2B5EF4-FFF2-40B4-BE49-F238E27FC236}">
                <a16:creationId xmlns:a16="http://schemas.microsoft.com/office/drawing/2014/main" id="{47BCA9DF-6C2D-8153-BC36-FA246DA361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51705" y="2016907"/>
            <a:ext cx="1630688" cy="246221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b="0" kern="1200" dirty="0" smtClean="0">
                <a:solidFill>
                  <a:schemeClr val="tx1"/>
                </a:solidFill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60" name="Text Placeholder 12">
            <a:extLst>
              <a:ext uri="{FF2B5EF4-FFF2-40B4-BE49-F238E27FC236}">
                <a16:creationId xmlns:a16="http://schemas.microsoft.com/office/drawing/2014/main" id="{2EBBA3A5-EFCC-0AA7-3B07-D4DAE8607D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51705" y="2590505"/>
            <a:ext cx="1630688" cy="184666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200" b="0" i="0" kern="1200" spc="-24" dirty="0" smtClean="0">
                <a:solidFill>
                  <a:schemeClr val="tx1"/>
                </a:solidFill>
                <a:latin typeface="+mj-lt"/>
                <a:ea typeface="+mn-ea"/>
                <a:cs typeface="Invention" panose="020B0503020008020204" pitchFamily="34" charset="0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66" name="Text Placeholder 12">
            <a:extLst>
              <a:ext uri="{FF2B5EF4-FFF2-40B4-BE49-F238E27FC236}">
                <a16:creationId xmlns:a16="http://schemas.microsoft.com/office/drawing/2014/main" id="{8D14E28C-2376-C30A-87E5-93EB9502B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03780" y="2359877"/>
            <a:ext cx="1630688" cy="184666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200" b="0" i="0" kern="1200" spc="-24" dirty="0" smtClean="0">
                <a:solidFill>
                  <a:schemeClr val="tx1"/>
                </a:solidFill>
                <a:latin typeface="+mj-lt"/>
                <a:ea typeface="+mn-ea"/>
                <a:cs typeface="Invention" panose="020B0503020008020204" pitchFamily="34" charset="0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67" name="Text Placeholder 12">
            <a:extLst>
              <a:ext uri="{FF2B5EF4-FFF2-40B4-BE49-F238E27FC236}">
                <a16:creationId xmlns:a16="http://schemas.microsoft.com/office/drawing/2014/main" id="{2C625CED-18F0-BC4F-A622-436CF7285B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03780" y="2016907"/>
            <a:ext cx="1630688" cy="246221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b="0" kern="1200" dirty="0" smtClean="0">
                <a:solidFill>
                  <a:schemeClr val="tx1"/>
                </a:solidFill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68" name="Text Placeholder 12">
            <a:extLst>
              <a:ext uri="{FF2B5EF4-FFF2-40B4-BE49-F238E27FC236}">
                <a16:creationId xmlns:a16="http://schemas.microsoft.com/office/drawing/2014/main" id="{BB5422B9-FC65-6B73-3E87-EEB36FAC27D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03780" y="2590505"/>
            <a:ext cx="1630688" cy="184666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200" b="0" i="0" kern="1200" spc="-24" dirty="0" smtClean="0">
                <a:solidFill>
                  <a:schemeClr val="tx1"/>
                </a:solidFill>
                <a:latin typeface="+mj-lt"/>
                <a:ea typeface="+mn-ea"/>
                <a:cs typeface="Invention" panose="020B0503020008020204" pitchFamily="34" charset="0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75" name="Text Placeholder 12">
            <a:extLst>
              <a:ext uri="{FF2B5EF4-FFF2-40B4-BE49-F238E27FC236}">
                <a16:creationId xmlns:a16="http://schemas.microsoft.com/office/drawing/2014/main" id="{347D98B7-7595-9E7E-E69C-E34E9925619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19291" y="5466392"/>
            <a:ext cx="1630688" cy="184666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200" b="0" i="0" kern="1200" spc="-24" dirty="0" smtClean="0">
                <a:solidFill>
                  <a:schemeClr val="tx1"/>
                </a:solidFill>
                <a:latin typeface="+mj-lt"/>
                <a:ea typeface="+mn-ea"/>
                <a:cs typeface="Invention" panose="020B0503020008020204" pitchFamily="34" charset="0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76" name="Text Placeholder 12">
            <a:extLst>
              <a:ext uri="{FF2B5EF4-FFF2-40B4-BE49-F238E27FC236}">
                <a16:creationId xmlns:a16="http://schemas.microsoft.com/office/drawing/2014/main" id="{7429238D-5E1B-B230-F20D-419A0143C5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19291" y="5123422"/>
            <a:ext cx="1630688" cy="246221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b="0" kern="1200" dirty="0" smtClean="0">
                <a:solidFill>
                  <a:schemeClr val="tx1"/>
                </a:solidFill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77" name="Text Placeholder 12">
            <a:extLst>
              <a:ext uri="{FF2B5EF4-FFF2-40B4-BE49-F238E27FC236}">
                <a16:creationId xmlns:a16="http://schemas.microsoft.com/office/drawing/2014/main" id="{06E450B5-1ADB-CF93-91D9-276B92060DF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19291" y="5697020"/>
            <a:ext cx="1630688" cy="184666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200" b="0" i="0" kern="1200" spc="-24" dirty="0" smtClean="0">
                <a:solidFill>
                  <a:schemeClr val="tx1"/>
                </a:solidFill>
                <a:latin typeface="+mj-lt"/>
                <a:ea typeface="+mn-ea"/>
                <a:cs typeface="Invention" panose="020B0503020008020204" pitchFamily="34" charset="0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78" name="Text Placeholder 12">
            <a:extLst>
              <a:ext uri="{FF2B5EF4-FFF2-40B4-BE49-F238E27FC236}">
                <a16:creationId xmlns:a16="http://schemas.microsoft.com/office/drawing/2014/main" id="{620FD806-3497-144B-045B-C864A935C3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12602" y="5466392"/>
            <a:ext cx="1630688" cy="184666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200" b="0" i="0" kern="1200" spc="-24" dirty="0" smtClean="0">
                <a:solidFill>
                  <a:schemeClr val="tx1"/>
                </a:solidFill>
                <a:latin typeface="+mj-lt"/>
                <a:ea typeface="+mn-ea"/>
                <a:cs typeface="Invention" panose="020B0503020008020204" pitchFamily="34" charset="0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79" name="Text Placeholder 12">
            <a:extLst>
              <a:ext uri="{FF2B5EF4-FFF2-40B4-BE49-F238E27FC236}">
                <a16:creationId xmlns:a16="http://schemas.microsoft.com/office/drawing/2014/main" id="{E2DC08FA-6DF5-43C3-8427-196F752E73E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12602" y="5123422"/>
            <a:ext cx="1630688" cy="246221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b="0" kern="1200" dirty="0" smtClean="0">
                <a:solidFill>
                  <a:schemeClr val="tx1"/>
                </a:solidFill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80" name="Text Placeholder 12">
            <a:extLst>
              <a:ext uri="{FF2B5EF4-FFF2-40B4-BE49-F238E27FC236}">
                <a16:creationId xmlns:a16="http://schemas.microsoft.com/office/drawing/2014/main" id="{C9291988-FF70-046F-FA91-13BC594A1EB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12602" y="5697020"/>
            <a:ext cx="1630688" cy="184666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200" b="0" i="0" kern="1200" spc="-24" dirty="0" smtClean="0">
                <a:solidFill>
                  <a:schemeClr val="tx1"/>
                </a:solidFill>
                <a:latin typeface="+mj-lt"/>
                <a:ea typeface="+mn-ea"/>
                <a:cs typeface="Invention" panose="020B0503020008020204" pitchFamily="34" charset="0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84" name="Text Placeholder 12">
            <a:extLst>
              <a:ext uri="{FF2B5EF4-FFF2-40B4-BE49-F238E27FC236}">
                <a16:creationId xmlns:a16="http://schemas.microsoft.com/office/drawing/2014/main" id="{416CAD07-2CD4-D5B3-C879-009DE5C2C49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304057" y="5466392"/>
            <a:ext cx="1630688" cy="184666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200" b="0" i="0" kern="1200" spc="-24" dirty="0" smtClean="0">
                <a:solidFill>
                  <a:schemeClr val="tx1"/>
                </a:solidFill>
                <a:latin typeface="+mj-lt"/>
                <a:ea typeface="+mn-ea"/>
                <a:cs typeface="Invention" panose="020B0503020008020204" pitchFamily="34" charset="0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85" name="Text Placeholder 12">
            <a:extLst>
              <a:ext uri="{FF2B5EF4-FFF2-40B4-BE49-F238E27FC236}">
                <a16:creationId xmlns:a16="http://schemas.microsoft.com/office/drawing/2014/main" id="{246A5A3F-6173-ED14-1BEC-CB11DC027C2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304057" y="5123422"/>
            <a:ext cx="1630688" cy="246221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b="0" kern="1200" dirty="0" smtClean="0">
                <a:solidFill>
                  <a:schemeClr val="tx1"/>
                </a:solidFill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86" name="Text Placeholder 12">
            <a:extLst>
              <a:ext uri="{FF2B5EF4-FFF2-40B4-BE49-F238E27FC236}">
                <a16:creationId xmlns:a16="http://schemas.microsoft.com/office/drawing/2014/main" id="{C3159649-3998-4BC8-042F-234DB732842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304057" y="5697020"/>
            <a:ext cx="1630688" cy="184666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200" b="0" i="0" kern="1200" spc="-24" dirty="0" smtClean="0">
                <a:solidFill>
                  <a:schemeClr val="tx1"/>
                </a:solidFill>
                <a:latin typeface="+mj-lt"/>
                <a:ea typeface="+mn-ea"/>
                <a:cs typeface="Invention" panose="020B0503020008020204" pitchFamily="34" charset="0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CCFBF301-2902-DD35-30C6-C9D09CDE8C28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568111" y="2112116"/>
            <a:ext cx="688975" cy="677862"/>
          </a:xfrm>
        </p:spPr>
        <p:txBody>
          <a:bodyPr anchor="ctr"/>
          <a:lstStyle>
            <a:lvl1pPr marL="0" indent="0" algn="ctr">
              <a:buFontTx/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/>
              <a:t>[Icon]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CBF303DC-6B94-6739-4302-32F2EFD71ACA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1148651" y="5221996"/>
            <a:ext cx="688975" cy="677862"/>
          </a:xfrm>
        </p:spPr>
        <p:txBody>
          <a:bodyPr anchor="ctr"/>
          <a:lstStyle>
            <a:lvl1pPr marL="0" indent="0" algn="ctr">
              <a:buFontTx/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/>
              <a:t>[Icon]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F8CC1B93-822E-7693-3590-3833D8357B7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348533" y="5221996"/>
            <a:ext cx="688975" cy="677862"/>
          </a:xfrm>
        </p:spPr>
        <p:txBody>
          <a:bodyPr anchor="ctr"/>
          <a:lstStyle>
            <a:lvl1pPr marL="0" indent="0" algn="ctr">
              <a:buFontTx/>
              <a:buNone/>
              <a:defRPr sz="1100">
                <a:solidFill>
                  <a:srgbClr val="000000"/>
                </a:solidFill>
              </a:defRPr>
            </a:lvl1pPr>
          </a:lstStyle>
          <a:p>
            <a:r>
              <a:rPr lang="en-US"/>
              <a:t>[Icon]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5EC8E676-A052-E337-1F46-86E2D7E87EED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218661" y="5221995"/>
            <a:ext cx="688975" cy="677862"/>
          </a:xfrm>
        </p:spPr>
        <p:txBody>
          <a:bodyPr anchor="ctr"/>
          <a:lstStyle>
            <a:lvl1pPr marL="0" indent="0" algn="ctr">
              <a:buFontTx/>
              <a:buNone/>
              <a:defRPr sz="1100">
                <a:solidFill>
                  <a:srgbClr val="000000"/>
                </a:solidFill>
              </a:defRPr>
            </a:lvl1pPr>
          </a:lstStyle>
          <a:p>
            <a:r>
              <a:rPr lang="en-US"/>
              <a:t>[Icon]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43FE0BD-99D9-A8D0-0934-9F0ED9EC1FE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010694" y="2524960"/>
            <a:ext cx="81400" cy="2137707"/>
          </a:xfrm>
          <a:custGeom>
            <a:avLst/>
            <a:gdLst>
              <a:gd name="connsiteX0" fmla="*/ 34249 w 81400"/>
              <a:gd name="connsiteY0" fmla="*/ 0 h 2137707"/>
              <a:gd name="connsiteX1" fmla="*/ 43393 w 81400"/>
              <a:gd name="connsiteY1" fmla="*/ 0 h 2137707"/>
              <a:gd name="connsiteX2" fmla="*/ 43393 w 81400"/>
              <a:gd name="connsiteY2" fmla="*/ 2057423 h 2137707"/>
              <a:gd name="connsiteX3" fmla="*/ 69479 w 81400"/>
              <a:gd name="connsiteY3" fmla="*/ 2068228 h 2137707"/>
              <a:gd name="connsiteX4" fmla="*/ 81400 w 81400"/>
              <a:gd name="connsiteY4" fmla="*/ 2097007 h 2137707"/>
              <a:gd name="connsiteX5" fmla="*/ 40700 w 81400"/>
              <a:gd name="connsiteY5" fmla="*/ 2137707 h 2137707"/>
              <a:gd name="connsiteX6" fmla="*/ 0 w 81400"/>
              <a:gd name="connsiteY6" fmla="*/ 2097007 h 2137707"/>
              <a:gd name="connsiteX7" fmla="*/ 11921 w 81400"/>
              <a:gd name="connsiteY7" fmla="*/ 2068228 h 2137707"/>
              <a:gd name="connsiteX8" fmla="*/ 34249 w 81400"/>
              <a:gd name="connsiteY8" fmla="*/ 2058979 h 2137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400" h="2137707">
                <a:moveTo>
                  <a:pt x="34249" y="0"/>
                </a:moveTo>
                <a:lnTo>
                  <a:pt x="43393" y="0"/>
                </a:lnTo>
                <a:lnTo>
                  <a:pt x="43393" y="2057423"/>
                </a:lnTo>
                <a:lnTo>
                  <a:pt x="69479" y="2068228"/>
                </a:lnTo>
                <a:cubicBezTo>
                  <a:pt x="76845" y="2075593"/>
                  <a:pt x="81400" y="2085768"/>
                  <a:pt x="81400" y="2097007"/>
                </a:cubicBezTo>
                <a:cubicBezTo>
                  <a:pt x="81400" y="2119485"/>
                  <a:pt x="63178" y="2137707"/>
                  <a:pt x="40700" y="2137707"/>
                </a:cubicBezTo>
                <a:cubicBezTo>
                  <a:pt x="18222" y="2137707"/>
                  <a:pt x="0" y="2119485"/>
                  <a:pt x="0" y="2097007"/>
                </a:cubicBezTo>
                <a:cubicBezTo>
                  <a:pt x="0" y="2085768"/>
                  <a:pt x="4555" y="2075593"/>
                  <a:pt x="11921" y="2068228"/>
                </a:cubicBezTo>
                <a:lnTo>
                  <a:pt x="34249" y="2058979"/>
                </a:lnTo>
                <a:close/>
              </a:path>
            </a:pathLst>
          </a:custGeom>
          <a:solidFill>
            <a:srgbClr val="FFF063"/>
          </a:solidFill>
        </p:spPr>
        <p:txBody>
          <a:bodyPr wrap="square">
            <a:noAutofit/>
          </a:bodyPr>
          <a:lstStyle>
            <a:lvl1pPr marL="0" indent="0">
              <a:buFontTx/>
              <a:buNone/>
              <a:defRPr sz="100">
                <a:noFill/>
              </a:defRPr>
            </a:lvl1pPr>
            <a:lvl2pPr marL="174621" indent="0">
              <a:buFontTx/>
              <a:buNone/>
              <a:defRPr/>
            </a:lvl2pPr>
            <a:lvl3pPr marL="339717" indent="0">
              <a:buFontTx/>
              <a:buNone/>
              <a:defRPr/>
            </a:lvl3pPr>
            <a:lvl4pPr marL="519101" indent="0">
              <a:buFontTx/>
              <a:buNone/>
              <a:defRPr/>
            </a:lvl4pPr>
            <a:lvl5pPr marL="68419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EC2CEF7-5017-F3C4-E693-8253951EA52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479894" y="1881216"/>
            <a:ext cx="1143000" cy="1143000"/>
          </a:xfrm>
          <a:prstGeom prst="ellipse">
            <a:avLst/>
          </a:prstGeom>
          <a:solidFill>
            <a:srgbClr val="FFF063"/>
          </a:solidFill>
        </p:spPr>
        <p:txBody>
          <a:bodyPr anchor="ctr"/>
          <a:lstStyle>
            <a:lvl1pPr marL="0" indent="0" algn="ctr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3814C3B-BC3B-2BF6-FBEB-0BDC5537DE53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3705238" y="2112116"/>
            <a:ext cx="688975" cy="677862"/>
          </a:xfrm>
        </p:spPr>
        <p:txBody>
          <a:bodyPr anchor="ctr"/>
          <a:lstStyle>
            <a:lvl1pPr marL="0" indent="0" algn="ctr">
              <a:buFontTx/>
              <a:buNone/>
              <a:defRPr sz="1100">
                <a:solidFill>
                  <a:srgbClr val="000000"/>
                </a:solidFill>
              </a:defRPr>
            </a:lvl1pPr>
          </a:lstStyle>
          <a:p>
            <a:r>
              <a:rPr lang="en-US"/>
              <a:t>[Icon]</a:t>
            </a:r>
          </a:p>
        </p:txBody>
      </p:sp>
    </p:spTree>
    <p:extLst>
      <p:ext uri="{BB962C8B-B14F-4D97-AF65-F5344CB8AC3E}">
        <p14:creationId xmlns:p14="http://schemas.microsoft.com/office/powerpoint/2010/main" val="422895551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2 Column Whi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52C2B26D-0E88-EB0A-A511-F91545464FF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46"/>
          </p:nvPr>
        </p:nvSpPr>
        <p:spPr>
          <a:xfrm>
            <a:off x="6211839" y="2024850"/>
            <a:ext cx="5454439" cy="3946312"/>
          </a:xfrm>
          <a:noFill/>
          <a:ln w="1270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1" kern="1200" dirty="0" smtClean="0">
                <a:noFill/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E2A87473-A233-E967-6B1E-CCB7C6AD993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47"/>
          </p:nvPr>
        </p:nvSpPr>
        <p:spPr>
          <a:xfrm>
            <a:off x="6211839" y="2022325"/>
            <a:ext cx="5454439" cy="607843"/>
          </a:xfrm>
          <a:solidFill>
            <a:schemeClr val="accent1"/>
          </a:solidFill>
        </p:spPr>
        <p:txBody>
          <a:bodyPr wrap="square">
            <a:no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1" kern="1200" dirty="0" smtClean="0">
                <a:noFill/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666872E6-AB18-078D-311D-F3A33A96537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48"/>
          </p:nvPr>
        </p:nvSpPr>
        <p:spPr>
          <a:xfrm>
            <a:off x="6211839" y="3462308"/>
            <a:ext cx="5458968" cy="9144"/>
          </a:xfrm>
          <a:solidFill>
            <a:schemeClr val="accent1"/>
          </a:solidFill>
        </p:spPr>
        <p:txBody>
          <a:bodyPr wrap="square">
            <a:no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1" kern="1200" dirty="0" smtClean="0">
                <a:noFill/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E869E561-4BCF-2451-32D6-429B5B88A16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49"/>
          </p:nvPr>
        </p:nvSpPr>
        <p:spPr>
          <a:xfrm>
            <a:off x="6211839" y="4295553"/>
            <a:ext cx="5458968" cy="9144"/>
          </a:xfrm>
          <a:solidFill>
            <a:schemeClr val="accent1"/>
          </a:solidFill>
        </p:spPr>
        <p:txBody>
          <a:bodyPr wrap="square">
            <a:no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1" kern="1200" dirty="0" smtClean="0">
                <a:noFill/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7982A2B6-E9E7-4A4E-DC09-502835E83D4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50"/>
          </p:nvPr>
        </p:nvSpPr>
        <p:spPr>
          <a:xfrm>
            <a:off x="6211839" y="5134604"/>
            <a:ext cx="5458968" cy="9144"/>
          </a:xfrm>
          <a:solidFill>
            <a:schemeClr val="accent1"/>
          </a:solidFill>
        </p:spPr>
        <p:txBody>
          <a:bodyPr wrap="square">
            <a:no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1" kern="1200" dirty="0" smtClean="0">
                <a:noFill/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BECB2478-E850-8332-C3C0-4F7C890648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42"/>
          </p:nvPr>
        </p:nvSpPr>
        <p:spPr>
          <a:xfrm>
            <a:off x="458739" y="2024850"/>
            <a:ext cx="5454439" cy="3946312"/>
          </a:xfrm>
          <a:noFill/>
          <a:ln w="12700">
            <a:solidFill>
              <a:schemeClr val="tx2"/>
            </a:solidFill>
          </a:ln>
        </p:spPr>
        <p:txBody>
          <a:bodyPr wrap="square">
            <a:no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1" kern="1200" dirty="0" smtClean="0">
                <a:noFill/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B6096DF-6F6C-5B20-A833-4C2BCEC6484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41"/>
          </p:nvPr>
        </p:nvSpPr>
        <p:spPr>
          <a:xfrm>
            <a:off x="458739" y="2022325"/>
            <a:ext cx="5454439" cy="607843"/>
          </a:xfrm>
          <a:solidFill>
            <a:schemeClr val="tx2"/>
          </a:solidFill>
        </p:spPr>
        <p:txBody>
          <a:bodyPr wrap="square">
            <a:no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1" kern="1200" dirty="0" smtClean="0">
                <a:noFill/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7C739231-5189-E3EE-E5AF-BF6F1354E64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013958" y="3759286"/>
            <a:ext cx="140732" cy="259802"/>
          </a:xfrm>
          <a:custGeom>
            <a:avLst/>
            <a:gdLst>
              <a:gd name="connsiteX0" fmla="*/ 23774 w 168369"/>
              <a:gd name="connsiteY0" fmla="*/ 0 h 300230"/>
              <a:gd name="connsiteX1" fmla="*/ 161492 w 168369"/>
              <a:gd name="connsiteY1" fmla="*/ 135002 h 300230"/>
              <a:gd name="connsiteX2" fmla="*/ 161492 w 168369"/>
              <a:gd name="connsiteY2" fmla="*/ 167776 h 300230"/>
              <a:gd name="connsiteX3" fmla="*/ 26321 w 168369"/>
              <a:gd name="connsiteY3" fmla="*/ 300230 h 300230"/>
              <a:gd name="connsiteX4" fmla="*/ 3736 w 168369"/>
              <a:gd name="connsiteY4" fmla="*/ 274588 h 300230"/>
              <a:gd name="connsiteX5" fmla="*/ 112586 w 168369"/>
              <a:gd name="connsiteY5" fmla="*/ 151304 h 300230"/>
              <a:gd name="connsiteX6" fmla="*/ 0 w 168369"/>
              <a:gd name="connsiteY6" fmla="*/ 23604 h 300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8369" h="300230">
                <a:moveTo>
                  <a:pt x="23774" y="0"/>
                </a:moveTo>
                <a:lnTo>
                  <a:pt x="161492" y="135002"/>
                </a:lnTo>
                <a:cubicBezTo>
                  <a:pt x="170662" y="144002"/>
                  <a:pt x="170662" y="158775"/>
                  <a:pt x="161492" y="167776"/>
                </a:cubicBezTo>
                <a:lnTo>
                  <a:pt x="26321" y="300230"/>
                </a:lnTo>
                <a:lnTo>
                  <a:pt x="3736" y="274588"/>
                </a:lnTo>
                <a:lnTo>
                  <a:pt x="112586" y="151304"/>
                </a:lnTo>
                <a:lnTo>
                  <a:pt x="0" y="23604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00">
                <a:noFill/>
              </a:defRPr>
            </a:lvl1pPr>
            <a:lvl2pPr marL="174621" indent="0" algn="ctr">
              <a:buFontTx/>
              <a:buNone/>
              <a:defRPr sz="100">
                <a:noFill/>
              </a:defRPr>
            </a:lvl2pPr>
            <a:lvl3pPr marL="339717" indent="0" algn="ctr">
              <a:buFontTx/>
              <a:buNone/>
              <a:defRPr sz="100">
                <a:noFill/>
              </a:defRPr>
            </a:lvl3pPr>
            <a:lvl4pPr marL="519101" indent="0" algn="ctr">
              <a:buFontTx/>
              <a:buNone/>
              <a:defRPr sz="100">
                <a:noFill/>
              </a:defRPr>
            </a:lvl4pPr>
            <a:lvl5pPr marL="684195" indent="0" algn="ctr">
              <a:buFontTx/>
              <a:buNone/>
              <a:defRPr sz="100"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EB87ADE9-60E2-E231-F6DE-EE515877CC3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13958" y="4585234"/>
            <a:ext cx="140732" cy="259802"/>
          </a:xfrm>
          <a:custGeom>
            <a:avLst/>
            <a:gdLst>
              <a:gd name="connsiteX0" fmla="*/ 23774 w 168369"/>
              <a:gd name="connsiteY0" fmla="*/ 0 h 300230"/>
              <a:gd name="connsiteX1" fmla="*/ 161492 w 168369"/>
              <a:gd name="connsiteY1" fmla="*/ 135002 h 300230"/>
              <a:gd name="connsiteX2" fmla="*/ 161492 w 168369"/>
              <a:gd name="connsiteY2" fmla="*/ 167776 h 300230"/>
              <a:gd name="connsiteX3" fmla="*/ 26321 w 168369"/>
              <a:gd name="connsiteY3" fmla="*/ 300230 h 300230"/>
              <a:gd name="connsiteX4" fmla="*/ 3736 w 168369"/>
              <a:gd name="connsiteY4" fmla="*/ 274588 h 300230"/>
              <a:gd name="connsiteX5" fmla="*/ 112586 w 168369"/>
              <a:gd name="connsiteY5" fmla="*/ 151304 h 300230"/>
              <a:gd name="connsiteX6" fmla="*/ 0 w 168369"/>
              <a:gd name="connsiteY6" fmla="*/ 23604 h 300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8369" h="300230">
                <a:moveTo>
                  <a:pt x="23774" y="0"/>
                </a:moveTo>
                <a:lnTo>
                  <a:pt x="161492" y="135002"/>
                </a:lnTo>
                <a:cubicBezTo>
                  <a:pt x="170662" y="144002"/>
                  <a:pt x="170662" y="158775"/>
                  <a:pt x="161492" y="167776"/>
                </a:cubicBezTo>
                <a:lnTo>
                  <a:pt x="26321" y="300230"/>
                </a:lnTo>
                <a:lnTo>
                  <a:pt x="3736" y="274588"/>
                </a:lnTo>
                <a:lnTo>
                  <a:pt x="112586" y="151304"/>
                </a:lnTo>
                <a:lnTo>
                  <a:pt x="0" y="23604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00">
                <a:noFill/>
              </a:defRPr>
            </a:lvl1pPr>
            <a:lvl2pPr marL="174621" indent="0" algn="ctr">
              <a:buFontTx/>
              <a:buNone/>
              <a:defRPr sz="100">
                <a:noFill/>
              </a:defRPr>
            </a:lvl2pPr>
            <a:lvl3pPr marL="339717" indent="0" algn="ctr">
              <a:buFontTx/>
              <a:buNone/>
              <a:defRPr sz="100">
                <a:noFill/>
              </a:defRPr>
            </a:lvl3pPr>
            <a:lvl4pPr marL="519101" indent="0" algn="ctr">
              <a:buFontTx/>
              <a:buNone/>
              <a:defRPr sz="100">
                <a:noFill/>
              </a:defRPr>
            </a:lvl4pPr>
            <a:lvl5pPr marL="684195" indent="0" algn="ctr">
              <a:buFontTx/>
              <a:buNone/>
              <a:defRPr sz="100"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270A344F-FEFB-7500-6DE4-B890F42B8D8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013958" y="2923644"/>
            <a:ext cx="140732" cy="259802"/>
          </a:xfrm>
          <a:custGeom>
            <a:avLst/>
            <a:gdLst>
              <a:gd name="connsiteX0" fmla="*/ 23774 w 168369"/>
              <a:gd name="connsiteY0" fmla="*/ 0 h 300230"/>
              <a:gd name="connsiteX1" fmla="*/ 161492 w 168369"/>
              <a:gd name="connsiteY1" fmla="*/ 135002 h 300230"/>
              <a:gd name="connsiteX2" fmla="*/ 161492 w 168369"/>
              <a:gd name="connsiteY2" fmla="*/ 167776 h 300230"/>
              <a:gd name="connsiteX3" fmla="*/ 26321 w 168369"/>
              <a:gd name="connsiteY3" fmla="*/ 300230 h 300230"/>
              <a:gd name="connsiteX4" fmla="*/ 3736 w 168369"/>
              <a:gd name="connsiteY4" fmla="*/ 274588 h 300230"/>
              <a:gd name="connsiteX5" fmla="*/ 112586 w 168369"/>
              <a:gd name="connsiteY5" fmla="*/ 151304 h 300230"/>
              <a:gd name="connsiteX6" fmla="*/ 0 w 168369"/>
              <a:gd name="connsiteY6" fmla="*/ 23604 h 300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8369" h="300230">
                <a:moveTo>
                  <a:pt x="23774" y="0"/>
                </a:moveTo>
                <a:lnTo>
                  <a:pt x="161492" y="135002"/>
                </a:lnTo>
                <a:cubicBezTo>
                  <a:pt x="170662" y="144002"/>
                  <a:pt x="170662" y="158775"/>
                  <a:pt x="161492" y="167776"/>
                </a:cubicBezTo>
                <a:lnTo>
                  <a:pt x="26321" y="300230"/>
                </a:lnTo>
                <a:lnTo>
                  <a:pt x="3736" y="274588"/>
                </a:lnTo>
                <a:lnTo>
                  <a:pt x="112586" y="151304"/>
                </a:lnTo>
                <a:lnTo>
                  <a:pt x="0" y="23604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00">
                <a:noFill/>
              </a:defRPr>
            </a:lvl1pPr>
            <a:lvl2pPr marL="174621" indent="0" algn="ctr">
              <a:buFontTx/>
              <a:buNone/>
              <a:defRPr sz="100">
                <a:noFill/>
              </a:defRPr>
            </a:lvl2pPr>
            <a:lvl3pPr marL="339717" indent="0" algn="ctr">
              <a:buFontTx/>
              <a:buNone/>
              <a:defRPr sz="100">
                <a:noFill/>
              </a:defRPr>
            </a:lvl3pPr>
            <a:lvl4pPr marL="519101" indent="0" algn="ctr">
              <a:buFontTx/>
              <a:buNone/>
              <a:defRPr sz="100">
                <a:noFill/>
              </a:defRPr>
            </a:lvl4pPr>
            <a:lvl5pPr marL="684195" indent="0" algn="ctr">
              <a:buFontTx/>
              <a:buNone/>
              <a:defRPr sz="100"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603D37-927A-A303-3FE7-C074B0156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A4D57E-3AB6-2FA5-08D5-6C90ADCFB8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505FE76-22CE-6D4E-DD94-76503BABD4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9774" y="2749624"/>
            <a:ext cx="5111906" cy="607843"/>
          </a:xfrm>
        </p:spPr>
        <p:txBody>
          <a:bodyPr wrap="square">
            <a:no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0" i="0" kern="1200" spc="-24" dirty="0" smtClean="0">
                <a:solidFill>
                  <a:schemeClr val="tx1"/>
                </a:solidFill>
                <a:latin typeface="+mj-lt"/>
                <a:ea typeface="+mn-ea"/>
                <a:cs typeface="Invention" panose="020B0503020008020204" pitchFamily="34" charset="0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7A391465-BF1F-4285-515C-9DBC4006A8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774" y="2215920"/>
            <a:ext cx="5111906" cy="246221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b="1" kern="1200" dirty="0" smtClean="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93880A9-FB42-4494-FA0E-80CD23D7F7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2133" y="2215920"/>
            <a:ext cx="5111906" cy="246221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b="1" kern="1200" dirty="0" smtClean="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4CE43DA3-810C-E4B8-7AA1-0B709A807E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72133" y="2749624"/>
            <a:ext cx="5111906" cy="607843"/>
          </a:xfrm>
        </p:spPr>
        <p:txBody>
          <a:bodyPr wrap="square">
            <a:no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0" i="0" kern="1200" spc="-24" dirty="0" smtClean="0">
                <a:solidFill>
                  <a:schemeClr val="tx1"/>
                </a:solidFill>
                <a:latin typeface="+mj-lt"/>
                <a:ea typeface="+mn-ea"/>
                <a:cs typeface="Invention" panose="020B0503020008020204" pitchFamily="34" charset="0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2376763E-0D29-8EFD-00AE-1E5768DB3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9774" y="3585266"/>
            <a:ext cx="5111906" cy="607843"/>
          </a:xfrm>
        </p:spPr>
        <p:txBody>
          <a:bodyPr wrap="square">
            <a:no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0" i="0" kern="1200" spc="-24" dirty="0" smtClean="0">
                <a:solidFill>
                  <a:schemeClr val="tx1"/>
                </a:solidFill>
                <a:latin typeface="+mj-lt"/>
                <a:ea typeface="+mn-ea"/>
                <a:cs typeface="Invention" panose="020B0503020008020204" pitchFamily="34" charset="0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441CB7DE-AB46-CBAC-A720-B06898AB64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2133" y="3585266"/>
            <a:ext cx="5111906" cy="607843"/>
          </a:xfrm>
        </p:spPr>
        <p:txBody>
          <a:bodyPr wrap="square">
            <a:no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0" i="0" kern="1200" spc="-24" dirty="0" smtClean="0">
                <a:solidFill>
                  <a:schemeClr val="tx1"/>
                </a:solidFill>
                <a:latin typeface="+mj-lt"/>
                <a:ea typeface="+mn-ea"/>
                <a:cs typeface="Invention" panose="020B0503020008020204" pitchFamily="34" charset="0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1B8286C1-4342-A23D-D89D-2696BB653B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9774" y="4411214"/>
            <a:ext cx="5111906" cy="607843"/>
          </a:xfrm>
        </p:spPr>
        <p:txBody>
          <a:bodyPr wrap="square">
            <a:no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0" i="0" kern="1200" spc="-24" dirty="0" smtClean="0">
                <a:solidFill>
                  <a:schemeClr val="tx1"/>
                </a:solidFill>
                <a:latin typeface="+mj-lt"/>
                <a:ea typeface="+mn-ea"/>
                <a:cs typeface="Invention" panose="020B0503020008020204" pitchFamily="34" charset="0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5C52D65-6B59-3A08-F0BA-0A40DA7A38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72133" y="4411214"/>
            <a:ext cx="5111906" cy="607843"/>
          </a:xfrm>
        </p:spPr>
        <p:txBody>
          <a:bodyPr wrap="square">
            <a:no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0" i="0" kern="1200" spc="-24" dirty="0" smtClean="0">
                <a:solidFill>
                  <a:schemeClr val="tx1"/>
                </a:solidFill>
                <a:latin typeface="+mj-lt"/>
                <a:ea typeface="+mn-ea"/>
                <a:cs typeface="Invention" panose="020B0503020008020204" pitchFamily="34" charset="0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9984EBC-204E-B682-A0BC-F28BFE688A6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9774" y="5253206"/>
            <a:ext cx="5111906" cy="607843"/>
          </a:xfrm>
        </p:spPr>
        <p:txBody>
          <a:bodyPr wrap="square">
            <a:no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0" i="0" kern="1200" spc="-24" dirty="0" smtClean="0">
                <a:solidFill>
                  <a:schemeClr val="tx1"/>
                </a:solidFill>
                <a:latin typeface="+mj-lt"/>
                <a:ea typeface="+mn-ea"/>
                <a:cs typeface="Invention" panose="020B0503020008020204" pitchFamily="34" charset="0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31A9B880-DA3D-EAD2-19DC-2BB288434A5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72133" y="5253206"/>
            <a:ext cx="5111906" cy="607843"/>
          </a:xfrm>
        </p:spPr>
        <p:txBody>
          <a:bodyPr wrap="square">
            <a:no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0" i="0" kern="1200" spc="-24" dirty="0" smtClean="0">
                <a:solidFill>
                  <a:schemeClr val="tx1"/>
                </a:solidFill>
                <a:latin typeface="+mj-lt"/>
                <a:ea typeface="+mn-ea"/>
                <a:cs typeface="Invention" panose="020B0503020008020204" pitchFamily="34" charset="0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C2B8732-AA96-4FF9-0605-E8DE0CE4AF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7201" y="1301750"/>
            <a:ext cx="8977312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E0D423AA-2A36-8029-3A82-00FE44D8803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013958" y="5427226"/>
            <a:ext cx="140732" cy="259802"/>
          </a:xfrm>
          <a:custGeom>
            <a:avLst/>
            <a:gdLst>
              <a:gd name="connsiteX0" fmla="*/ 23774 w 168369"/>
              <a:gd name="connsiteY0" fmla="*/ 0 h 300230"/>
              <a:gd name="connsiteX1" fmla="*/ 161492 w 168369"/>
              <a:gd name="connsiteY1" fmla="*/ 135002 h 300230"/>
              <a:gd name="connsiteX2" fmla="*/ 161492 w 168369"/>
              <a:gd name="connsiteY2" fmla="*/ 167776 h 300230"/>
              <a:gd name="connsiteX3" fmla="*/ 26321 w 168369"/>
              <a:gd name="connsiteY3" fmla="*/ 300230 h 300230"/>
              <a:gd name="connsiteX4" fmla="*/ 3736 w 168369"/>
              <a:gd name="connsiteY4" fmla="*/ 274588 h 300230"/>
              <a:gd name="connsiteX5" fmla="*/ 112586 w 168369"/>
              <a:gd name="connsiteY5" fmla="*/ 151304 h 300230"/>
              <a:gd name="connsiteX6" fmla="*/ 0 w 168369"/>
              <a:gd name="connsiteY6" fmla="*/ 23604 h 300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8369" h="300230">
                <a:moveTo>
                  <a:pt x="23774" y="0"/>
                </a:moveTo>
                <a:lnTo>
                  <a:pt x="161492" y="135002"/>
                </a:lnTo>
                <a:cubicBezTo>
                  <a:pt x="170662" y="144002"/>
                  <a:pt x="170662" y="158775"/>
                  <a:pt x="161492" y="167776"/>
                </a:cubicBezTo>
                <a:lnTo>
                  <a:pt x="26321" y="300230"/>
                </a:lnTo>
                <a:lnTo>
                  <a:pt x="3736" y="274588"/>
                </a:lnTo>
                <a:lnTo>
                  <a:pt x="112586" y="151304"/>
                </a:lnTo>
                <a:lnTo>
                  <a:pt x="0" y="23604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00">
                <a:noFill/>
              </a:defRPr>
            </a:lvl1pPr>
            <a:lvl2pPr marL="174621" indent="0" algn="ctr">
              <a:buFontTx/>
              <a:buNone/>
              <a:defRPr sz="100">
                <a:noFill/>
              </a:defRPr>
            </a:lvl2pPr>
            <a:lvl3pPr marL="339717" indent="0" algn="ctr">
              <a:buFontTx/>
              <a:buNone/>
              <a:defRPr sz="100">
                <a:noFill/>
              </a:defRPr>
            </a:lvl3pPr>
            <a:lvl4pPr marL="519101" indent="0" algn="ctr">
              <a:buFontTx/>
              <a:buNone/>
              <a:defRPr sz="100">
                <a:noFill/>
              </a:defRPr>
            </a:lvl4pPr>
            <a:lvl5pPr marL="684195" indent="0" algn="ctr">
              <a:buFontTx/>
              <a:buNone/>
              <a:defRPr sz="100"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3B85AE2-5D3F-F36A-3909-0E4C577C59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43"/>
          </p:nvPr>
        </p:nvSpPr>
        <p:spPr>
          <a:xfrm>
            <a:off x="458739" y="3462308"/>
            <a:ext cx="5458968" cy="9144"/>
          </a:xfrm>
          <a:solidFill>
            <a:schemeClr val="tx2"/>
          </a:solidFill>
        </p:spPr>
        <p:txBody>
          <a:bodyPr wrap="square">
            <a:no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1" kern="1200" dirty="0" smtClean="0">
                <a:noFill/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BC937A49-2BF6-38E9-F30A-591B926C9ED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44"/>
          </p:nvPr>
        </p:nvSpPr>
        <p:spPr>
          <a:xfrm>
            <a:off x="458739" y="4295553"/>
            <a:ext cx="5458968" cy="9144"/>
          </a:xfrm>
          <a:solidFill>
            <a:schemeClr val="tx2"/>
          </a:solidFill>
        </p:spPr>
        <p:txBody>
          <a:bodyPr wrap="square">
            <a:no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1" kern="1200" dirty="0" smtClean="0">
                <a:noFill/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9DAF4422-9186-2EE6-EC86-E523CC92B2A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45"/>
          </p:nvPr>
        </p:nvSpPr>
        <p:spPr>
          <a:xfrm>
            <a:off x="458739" y="5134604"/>
            <a:ext cx="5458968" cy="9144"/>
          </a:xfrm>
          <a:solidFill>
            <a:schemeClr val="tx2"/>
          </a:solidFill>
        </p:spPr>
        <p:txBody>
          <a:bodyPr wrap="square">
            <a:no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1" kern="1200" dirty="0" smtClean="0">
                <a:noFill/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239319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2 Column Color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34C36F34-A598-E593-4E11-29EFE3896EBD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196014" y="5149093"/>
            <a:ext cx="5535660" cy="985006"/>
          </a:xfr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1" kern="1200" dirty="0" smtClean="0">
                <a:noFill/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4BAA7744-6177-E890-D85C-767C2E25C230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458739" y="5149093"/>
            <a:ext cx="5535660" cy="985006"/>
          </a:xfr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1" kern="1200" dirty="0" smtClean="0">
                <a:noFill/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3E7A6D50-CC52-7A6E-0EAB-27353D41AB72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196014" y="3990093"/>
            <a:ext cx="5535660" cy="985006"/>
          </a:xfrm>
          <a:solidFill>
            <a:schemeClr val="tx2"/>
          </a:solidFill>
        </p:spPr>
        <p:txBody>
          <a:bodyPr wrap="square">
            <a:no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1" kern="1200" dirty="0" smtClean="0">
                <a:noFill/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3CE21D5E-47B4-E5FB-3659-736DD3510AC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458739" y="3990093"/>
            <a:ext cx="5535660" cy="985006"/>
          </a:xfrm>
          <a:solidFill>
            <a:schemeClr val="tx2"/>
          </a:solidFill>
        </p:spPr>
        <p:txBody>
          <a:bodyPr wrap="square">
            <a:no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1" kern="1200" dirty="0" smtClean="0">
                <a:noFill/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8731AF2C-1808-BC8E-CFE1-2B21CF2467F7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196014" y="2831091"/>
            <a:ext cx="5535660" cy="985006"/>
          </a:xfrm>
          <a:solidFill>
            <a:schemeClr val="accent1"/>
          </a:solidFill>
        </p:spPr>
        <p:txBody>
          <a:bodyPr wrap="square">
            <a:no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1" kern="1200" dirty="0" smtClean="0">
                <a:noFill/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85F64F66-FEDA-1A83-4774-2E4221D6EA58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58739" y="2831091"/>
            <a:ext cx="5535660" cy="985006"/>
          </a:xfrm>
          <a:solidFill>
            <a:schemeClr val="accent1"/>
          </a:solidFill>
        </p:spPr>
        <p:txBody>
          <a:bodyPr wrap="square">
            <a:no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1" kern="1200" dirty="0" smtClean="0">
                <a:noFill/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5C39A1F-BA2C-F8BA-08E4-12CDFB747732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196014" y="1666140"/>
            <a:ext cx="5535660" cy="985006"/>
          </a:xfrm>
          <a:solidFill>
            <a:schemeClr val="accent2"/>
          </a:solidFill>
        </p:spPr>
        <p:txBody>
          <a:bodyPr wrap="square">
            <a:no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1" kern="1200" dirty="0" smtClean="0">
                <a:noFill/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A254C2E-AECB-ABC5-BE48-7C6C4ED3E70B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458739" y="1666140"/>
            <a:ext cx="5535660" cy="985006"/>
          </a:xfrm>
          <a:solidFill>
            <a:schemeClr val="accent2"/>
          </a:solidFill>
        </p:spPr>
        <p:txBody>
          <a:bodyPr wrap="square">
            <a:no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1" kern="1200" dirty="0" smtClean="0">
                <a:noFill/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603D37-927A-A303-3FE7-C074B0156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A4D57E-3AB6-2FA5-08D5-6C90ADCFB8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56DF3CCB-98DC-0ACC-7FDC-85BE840DA1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9774" y="2077382"/>
            <a:ext cx="5111906" cy="184666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200" b="0" i="0" kern="1200" spc="-24" dirty="0" smtClean="0">
                <a:solidFill>
                  <a:schemeClr val="tx1"/>
                </a:solidFill>
                <a:latin typeface="+mj-lt"/>
                <a:ea typeface="+mn-ea"/>
                <a:cs typeface="Invention" panose="020B0503020008020204" pitchFamily="34" charset="0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8AFE5E7C-5ACC-DD58-E6A9-21C45AF452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774" y="1770745"/>
            <a:ext cx="5111906" cy="215444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1" kern="1200" dirty="0" smtClean="0">
                <a:solidFill>
                  <a:schemeClr val="tx1"/>
                </a:solidFill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D106DA-865F-C568-86E8-6F5F83BC7C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45937" y="1770745"/>
            <a:ext cx="5111906" cy="215444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1" i="0" kern="1200" dirty="0" smtClean="0">
                <a:solidFill>
                  <a:schemeClr val="tx1"/>
                </a:solidFill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marL="0" marR="535624" lv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</a:pPr>
            <a:r>
              <a:rPr lang="en-US"/>
              <a:t>Subtitle goes here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DEE2AC06-7D48-26D6-1EAD-1023D08A04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45936" y="2077382"/>
            <a:ext cx="5111906" cy="184666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200" b="0" i="0" kern="1200" spc="-24" dirty="0" smtClean="0">
                <a:solidFill>
                  <a:schemeClr val="tx1"/>
                </a:solidFill>
                <a:latin typeface="+mj-lt"/>
                <a:ea typeface="+mn-ea"/>
                <a:cs typeface="Invention" panose="020B0503020008020204" pitchFamily="34" charset="0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marL="0" marR="535624" lv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</a:pPr>
            <a:r>
              <a:rPr lang="en-US" dirty="0"/>
              <a:t>Text goes here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B0A70F5F-B78A-CBE8-3C4F-F8FD30DA39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9774" y="3276084"/>
            <a:ext cx="5111906" cy="184666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200" b="0" i="0" kern="1200" spc="-24" dirty="0" smtClean="0">
                <a:solidFill>
                  <a:schemeClr val="bg1"/>
                </a:solidFill>
                <a:latin typeface="+mj-lt"/>
                <a:ea typeface="+mn-ea"/>
                <a:cs typeface="Invention" panose="020B0503020008020204" pitchFamily="34" charset="0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F682358-A4D0-042C-179D-98CF622485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9774" y="2969447"/>
            <a:ext cx="5111906" cy="215444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1" kern="1200" dirty="0" smtClean="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46F9072F-2237-74F6-B1F6-ADA3C8F051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45937" y="2969447"/>
            <a:ext cx="5111906" cy="215444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1" i="0" kern="1200" dirty="0" smtClean="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marL="0" marR="535624" lv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</a:pPr>
            <a:r>
              <a:rPr lang="en-US"/>
              <a:t>Subtitle goes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51C0096-E61C-6245-C4FA-D267B8B80B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45936" y="3276084"/>
            <a:ext cx="5111906" cy="184666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200" b="0" i="0" kern="1200" spc="-24" dirty="0" smtClean="0">
                <a:solidFill>
                  <a:schemeClr val="bg1"/>
                </a:solidFill>
                <a:latin typeface="+mj-lt"/>
                <a:ea typeface="+mn-ea"/>
                <a:cs typeface="Invention" panose="020B0503020008020204" pitchFamily="34" charset="0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marL="0" marR="535624" lv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</a:pPr>
            <a:r>
              <a:rPr lang="en-US" dirty="0"/>
              <a:t>Text goes here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57DF4D-8679-3279-AFAD-0C01FB9BE69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9774" y="4446828"/>
            <a:ext cx="5111906" cy="184666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200" b="0" i="0" kern="1200" spc="-24" dirty="0" smtClean="0">
                <a:solidFill>
                  <a:schemeClr val="bg1"/>
                </a:solidFill>
                <a:latin typeface="+mj-lt"/>
                <a:ea typeface="+mn-ea"/>
                <a:cs typeface="Invention" panose="020B0503020008020204" pitchFamily="34" charset="0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AE20D9C9-BA93-E837-7313-4673D0847A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9774" y="4140191"/>
            <a:ext cx="5111906" cy="215444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1" kern="1200" dirty="0" smtClean="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2F5A4E7D-26E2-F554-F44E-B3B58DE3DAA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45937" y="4140191"/>
            <a:ext cx="5111906" cy="215444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1" i="0" kern="1200" dirty="0" smtClean="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marL="0" marR="535624" lv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</a:pPr>
            <a:r>
              <a:rPr lang="en-US"/>
              <a:t>Subtitle goes here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0C829BF4-07EA-A3FF-9B1B-530833687F7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45936" y="4446828"/>
            <a:ext cx="5111906" cy="184666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200" b="0" i="0" kern="1200" spc="-24" dirty="0" smtClean="0">
                <a:solidFill>
                  <a:schemeClr val="bg1"/>
                </a:solidFill>
                <a:latin typeface="+mj-lt"/>
                <a:ea typeface="+mn-ea"/>
                <a:cs typeface="Invention" panose="020B0503020008020204" pitchFamily="34" charset="0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marL="0" marR="535624" lv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</a:pPr>
            <a:r>
              <a:rPr lang="en-US" dirty="0"/>
              <a:t>Text goes here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98EC7C6F-E5D9-9AF4-280F-2A700BD69ED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09774" y="5575777"/>
            <a:ext cx="5111906" cy="184666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200" b="0" i="0" kern="1200" spc="-24" dirty="0" smtClean="0">
                <a:solidFill>
                  <a:schemeClr val="tx1"/>
                </a:solidFill>
                <a:latin typeface="+mj-lt"/>
                <a:ea typeface="+mn-ea"/>
                <a:cs typeface="Invention" panose="020B0503020008020204" pitchFamily="34" charset="0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7ACB79A2-A078-3E43-C85D-5F2D43D751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9774" y="5269140"/>
            <a:ext cx="5111906" cy="215444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1" kern="1200" dirty="0" smtClean="0">
                <a:solidFill>
                  <a:schemeClr val="tx1"/>
                </a:solidFill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C4C778D4-5AAD-13D1-D0CB-22093B54E44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45937" y="5269140"/>
            <a:ext cx="5111906" cy="215444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1" i="0" kern="1200" dirty="0" smtClean="0">
                <a:solidFill>
                  <a:schemeClr val="tx1"/>
                </a:solidFill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marL="0" marR="535624" lv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</a:pPr>
            <a:r>
              <a:rPr lang="en-US"/>
              <a:t>Subtitle goes here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6EA10268-B953-995A-01C4-326B17DC0E0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445936" y="5575777"/>
            <a:ext cx="5111906" cy="184666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200" b="0" i="0" kern="1200" spc="-24" dirty="0" smtClean="0">
                <a:solidFill>
                  <a:schemeClr val="tx1"/>
                </a:solidFill>
                <a:latin typeface="+mj-lt"/>
                <a:ea typeface="+mn-ea"/>
                <a:cs typeface="Invention" panose="020B0503020008020204" pitchFamily="34" charset="0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marL="0" marR="535624" lv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</a:pPr>
            <a:r>
              <a:rPr lang="en-US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82420373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2 Column Number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1DC4632E-1FED-8417-A48B-609FE6E5409B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7056566" y="1666142"/>
            <a:ext cx="4682599" cy="4467958"/>
          </a:xfrm>
          <a:solidFill>
            <a:schemeClr val="tx2"/>
          </a:solidFill>
        </p:spPr>
        <p:txBody>
          <a:bodyPr wrap="square">
            <a:no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1" kern="1200" dirty="0" smtClean="0">
                <a:noFill/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209E477-9A13-8B5E-C4BB-F60E46F5C29C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7278357" y="2732384"/>
            <a:ext cx="4123944" cy="9144"/>
          </a:xfrm>
          <a:solidFill>
            <a:schemeClr val="bg1"/>
          </a:solidFill>
        </p:spPr>
        <p:txBody>
          <a:bodyPr wrap="square">
            <a:no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1" kern="1200" dirty="0" smtClean="0">
                <a:noFill/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7FCFA993-52CD-75C7-3919-22701BE6743C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55565" y="1666142"/>
            <a:ext cx="1927006" cy="4467958"/>
          </a:xfrm>
          <a:solidFill>
            <a:srgbClr val="F7F7F7"/>
          </a:solidFill>
        </p:spPr>
        <p:txBody>
          <a:bodyPr wrap="square">
            <a:no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1" kern="1200" dirty="0" smtClean="0">
                <a:noFill/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8C790A17-05CC-B267-17E3-E8170E8F332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2382570" y="1666142"/>
            <a:ext cx="4682599" cy="4467958"/>
          </a:xfrm>
          <a:solidFill>
            <a:schemeClr val="accent2"/>
          </a:solidFill>
        </p:spPr>
        <p:txBody>
          <a:bodyPr wrap="square">
            <a:no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1" kern="1200" dirty="0" smtClean="0">
                <a:noFill/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603D37-927A-A303-3FE7-C074B0156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A4D57E-3AB6-2FA5-08D5-6C90ADCFB8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4" name="Text Placeholder 12">
            <a:extLst>
              <a:ext uri="{FF2B5EF4-FFF2-40B4-BE49-F238E27FC236}">
                <a16:creationId xmlns:a16="http://schemas.microsoft.com/office/drawing/2014/main" id="{CC73C391-777A-B5B0-DD6A-C1621F7585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07974" y="2158004"/>
            <a:ext cx="4309081" cy="215444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0" i="0" kern="1200" spc="-24" dirty="0" smtClean="0">
                <a:solidFill>
                  <a:schemeClr val="tx1"/>
                </a:solidFill>
                <a:latin typeface="+mj-lt"/>
                <a:ea typeface="+mn-ea"/>
                <a:cs typeface="Invention" panose="020B0503020008020204" pitchFamily="34" charset="0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55" name="Text Placeholder 12">
            <a:extLst>
              <a:ext uri="{FF2B5EF4-FFF2-40B4-BE49-F238E27FC236}">
                <a16:creationId xmlns:a16="http://schemas.microsoft.com/office/drawing/2014/main" id="{D958B474-CCB3-0D66-63FE-DDF4A3ACA62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07974" y="1838667"/>
            <a:ext cx="4309081" cy="246221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b="1" kern="1200" dirty="0" smtClean="0">
                <a:solidFill>
                  <a:schemeClr val="tx1"/>
                </a:solidFill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6" name="Text Placeholder 12">
            <a:extLst>
              <a:ext uri="{FF2B5EF4-FFF2-40B4-BE49-F238E27FC236}">
                <a16:creationId xmlns:a16="http://schemas.microsoft.com/office/drawing/2014/main" id="{75F4054E-730C-0FCE-ECA6-22475C6997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7974" y="3293186"/>
            <a:ext cx="4309081" cy="215444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0" i="0" kern="1200" spc="-24" dirty="0" smtClean="0">
                <a:solidFill>
                  <a:schemeClr val="tx1"/>
                </a:solidFill>
                <a:latin typeface="+mj-lt"/>
                <a:ea typeface="+mn-ea"/>
                <a:cs typeface="Invention" panose="020B0503020008020204" pitchFamily="34" charset="0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57" name="Text Placeholder 12">
            <a:extLst>
              <a:ext uri="{FF2B5EF4-FFF2-40B4-BE49-F238E27FC236}">
                <a16:creationId xmlns:a16="http://schemas.microsoft.com/office/drawing/2014/main" id="{B44A37ED-9108-FBB7-E1D6-875B49F532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07974" y="2967281"/>
            <a:ext cx="4309081" cy="246221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b="1" kern="1200" dirty="0" smtClean="0">
                <a:solidFill>
                  <a:schemeClr val="tx1"/>
                </a:solidFill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58" name="Text Placeholder 12">
            <a:extLst>
              <a:ext uri="{FF2B5EF4-FFF2-40B4-BE49-F238E27FC236}">
                <a16:creationId xmlns:a16="http://schemas.microsoft.com/office/drawing/2014/main" id="{276A6D1E-42E9-C839-F195-8DC47B4FE8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07974" y="4414695"/>
            <a:ext cx="4309081" cy="215444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0" i="0" kern="1200" spc="-24" dirty="0" smtClean="0">
                <a:solidFill>
                  <a:schemeClr val="tx1"/>
                </a:solidFill>
                <a:latin typeface="+mj-lt"/>
                <a:ea typeface="+mn-ea"/>
                <a:cs typeface="Invention" panose="020B0503020008020204" pitchFamily="34" charset="0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59" name="Text Placeholder 12">
            <a:extLst>
              <a:ext uri="{FF2B5EF4-FFF2-40B4-BE49-F238E27FC236}">
                <a16:creationId xmlns:a16="http://schemas.microsoft.com/office/drawing/2014/main" id="{E40478FE-31B3-012E-2998-806FF4AAA6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07974" y="4095895"/>
            <a:ext cx="4309081" cy="246221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b="1" kern="1200" dirty="0" smtClean="0">
                <a:solidFill>
                  <a:schemeClr val="tx1"/>
                </a:solidFill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60" name="Text Placeholder 12">
            <a:extLst>
              <a:ext uri="{FF2B5EF4-FFF2-40B4-BE49-F238E27FC236}">
                <a16:creationId xmlns:a16="http://schemas.microsoft.com/office/drawing/2014/main" id="{61B87819-2478-C169-E11E-94C1AE3D01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7974" y="5543845"/>
            <a:ext cx="4309081" cy="215444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0" i="0" kern="1200" spc="-24" dirty="0" smtClean="0">
                <a:solidFill>
                  <a:schemeClr val="tx1"/>
                </a:solidFill>
                <a:latin typeface="+mj-lt"/>
                <a:ea typeface="+mn-ea"/>
                <a:cs typeface="Invention" panose="020B0503020008020204" pitchFamily="34" charset="0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61" name="Text Placeholder 12">
            <a:extLst>
              <a:ext uri="{FF2B5EF4-FFF2-40B4-BE49-F238E27FC236}">
                <a16:creationId xmlns:a16="http://schemas.microsoft.com/office/drawing/2014/main" id="{FB3A3BEC-E4BB-6392-5BFC-51638072070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07974" y="5224508"/>
            <a:ext cx="4309081" cy="246221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b="1" kern="1200" dirty="0" smtClean="0">
                <a:solidFill>
                  <a:schemeClr val="tx1"/>
                </a:solidFill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62" name="Text Placeholder 12">
            <a:extLst>
              <a:ext uri="{FF2B5EF4-FFF2-40B4-BE49-F238E27FC236}">
                <a16:creationId xmlns:a16="http://schemas.microsoft.com/office/drawing/2014/main" id="{5E68C0AC-DBA5-9409-D657-A531DA4719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86625" y="2158004"/>
            <a:ext cx="4309081" cy="215444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0" i="0" kern="1200" spc="-24" dirty="0" smtClean="0">
                <a:solidFill>
                  <a:schemeClr val="bg1"/>
                </a:solidFill>
                <a:latin typeface="+mj-lt"/>
                <a:ea typeface="+mn-ea"/>
                <a:cs typeface="Invention" panose="020B0503020008020204" pitchFamily="34" charset="0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63" name="Text Placeholder 12">
            <a:extLst>
              <a:ext uri="{FF2B5EF4-FFF2-40B4-BE49-F238E27FC236}">
                <a16:creationId xmlns:a16="http://schemas.microsoft.com/office/drawing/2014/main" id="{DC2A51F0-854E-D32F-579F-1C608F766D3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86625" y="1838667"/>
            <a:ext cx="4309081" cy="246221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b="1" kern="1200" dirty="0" smtClean="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64" name="Text Placeholder 12">
            <a:extLst>
              <a:ext uri="{FF2B5EF4-FFF2-40B4-BE49-F238E27FC236}">
                <a16:creationId xmlns:a16="http://schemas.microsoft.com/office/drawing/2014/main" id="{7FBF0768-F924-E402-3960-28B13053282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86625" y="3293186"/>
            <a:ext cx="4309081" cy="215444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0" i="0" kern="1200" spc="-24" dirty="0" smtClean="0">
                <a:solidFill>
                  <a:schemeClr val="bg1"/>
                </a:solidFill>
                <a:latin typeface="+mj-lt"/>
                <a:ea typeface="+mn-ea"/>
                <a:cs typeface="Invention" panose="020B0503020008020204" pitchFamily="34" charset="0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65" name="Text Placeholder 12">
            <a:extLst>
              <a:ext uri="{FF2B5EF4-FFF2-40B4-BE49-F238E27FC236}">
                <a16:creationId xmlns:a16="http://schemas.microsoft.com/office/drawing/2014/main" id="{BA4CAC07-D27A-D395-BD3E-2220AF53B21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86625" y="2967281"/>
            <a:ext cx="4309081" cy="246221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b="1" kern="1200" dirty="0" smtClean="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66" name="Text Placeholder 12">
            <a:extLst>
              <a:ext uri="{FF2B5EF4-FFF2-40B4-BE49-F238E27FC236}">
                <a16:creationId xmlns:a16="http://schemas.microsoft.com/office/drawing/2014/main" id="{4DA0F5D3-2077-6B15-103D-8188B15731A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86625" y="4414695"/>
            <a:ext cx="4309081" cy="215444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0" i="0" kern="1200" spc="-24" dirty="0" smtClean="0">
                <a:solidFill>
                  <a:schemeClr val="bg1"/>
                </a:solidFill>
                <a:latin typeface="+mj-lt"/>
                <a:ea typeface="+mn-ea"/>
                <a:cs typeface="Invention" panose="020B0503020008020204" pitchFamily="34" charset="0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67" name="Text Placeholder 12">
            <a:extLst>
              <a:ext uri="{FF2B5EF4-FFF2-40B4-BE49-F238E27FC236}">
                <a16:creationId xmlns:a16="http://schemas.microsoft.com/office/drawing/2014/main" id="{21CE225F-D148-0414-F038-70B6AC9D65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86625" y="4095895"/>
            <a:ext cx="4309081" cy="246221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b="1" kern="1200" dirty="0" smtClean="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68" name="Text Placeholder 12">
            <a:extLst>
              <a:ext uri="{FF2B5EF4-FFF2-40B4-BE49-F238E27FC236}">
                <a16:creationId xmlns:a16="http://schemas.microsoft.com/office/drawing/2014/main" id="{6F120CF4-398D-B4AF-11F7-07E92CF3724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86625" y="5543845"/>
            <a:ext cx="4309081" cy="215444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0" i="0" kern="1200" spc="-24" dirty="0" smtClean="0">
                <a:solidFill>
                  <a:schemeClr val="bg1"/>
                </a:solidFill>
                <a:latin typeface="+mj-lt"/>
                <a:ea typeface="+mn-ea"/>
                <a:cs typeface="Invention" panose="020B0503020008020204" pitchFamily="34" charset="0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69" name="Text Placeholder 12">
            <a:extLst>
              <a:ext uri="{FF2B5EF4-FFF2-40B4-BE49-F238E27FC236}">
                <a16:creationId xmlns:a16="http://schemas.microsoft.com/office/drawing/2014/main" id="{C99B1629-820B-D455-26A9-6AEE1519D58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86625" y="5224508"/>
            <a:ext cx="4309081" cy="246221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b="1" kern="1200" dirty="0" smtClean="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70" name="Text Placeholder 12">
            <a:extLst>
              <a:ext uri="{FF2B5EF4-FFF2-40B4-BE49-F238E27FC236}">
                <a16:creationId xmlns:a16="http://schemas.microsoft.com/office/drawing/2014/main" id="{B94E620A-D90E-7351-E37A-CB16F38FED2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0625" y="1838667"/>
            <a:ext cx="401489" cy="677108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4400" b="0" kern="1200" dirty="0" smtClean="0">
                <a:solidFill>
                  <a:schemeClr val="tx1"/>
                </a:solidFill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71" name="Text Placeholder 12">
            <a:extLst>
              <a:ext uri="{FF2B5EF4-FFF2-40B4-BE49-F238E27FC236}">
                <a16:creationId xmlns:a16="http://schemas.microsoft.com/office/drawing/2014/main" id="{E8BC3FF0-9C8F-8B86-C3DE-CDFABD1F804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30625" y="2967281"/>
            <a:ext cx="401489" cy="677108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4400" b="0" kern="1200" dirty="0" smtClean="0">
                <a:solidFill>
                  <a:schemeClr val="tx1"/>
                </a:solidFill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72" name="Text Placeholder 12">
            <a:extLst>
              <a:ext uri="{FF2B5EF4-FFF2-40B4-BE49-F238E27FC236}">
                <a16:creationId xmlns:a16="http://schemas.microsoft.com/office/drawing/2014/main" id="{C77ECCAC-B792-2B3E-D82C-183C4F05D1A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30625" y="4095895"/>
            <a:ext cx="401489" cy="677108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4400" b="0" kern="1200" dirty="0" smtClean="0">
                <a:solidFill>
                  <a:schemeClr val="tx1"/>
                </a:solidFill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73" name="Text Placeholder 12">
            <a:extLst>
              <a:ext uri="{FF2B5EF4-FFF2-40B4-BE49-F238E27FC236}">
                <a16:creationId xmlns:a16="http://schemas.microsoft.com/office/drawing/2014/main" id="{4250118E-1A98-A37D-2E1B-A5F979D06A5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30625" y="5224508"/>
            <a:ext cx="401489" cy="677108"/>
          </a:xfrm>
        </p:spPr>
        <p:txBody>
          <a:bodyPr wrap="square">
            <a:sp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4400" b="0" kern="1200" dirty="0" smtClean="0">
                <a:solidFill>
                  <a:schemeClr val="tx1"/>
                </a:solidFill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8DB1B15F-054B-4863-0F7E-B00C4E3DC0C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585505" y="1838667"/>
            <a:ext cx="503692" cy="495568"/>
          </a:xfrm>
        </p:spPr>
        <p:txBody>
          <a:bodyPr anchor="ctr"/>
          <a:lstStyle>
            <a:lvl1pPr marL="0" indent="0" algn="ctr">
              <a:buFontTx/>
              <a:buNone/>
              <a:defRPr sz="1100">
                <a:solidFill>
                  <a:srgbClr val="000000"/>
                </a:solidFill>
              </a:defRPr>
            </a:lvl1pPr>
          </a:lstStyle>
          <a:p>
            <a:r>
              <a:rPr lang="en-US"/>
              <a:t>[Icon]</a:t>
            </a:r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4D774A2E-AD6D-6741-D364-EF954EED5081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1585505" y="2967281"/>
            <a:ext cx="503692" cy="495568"/>
          </a:xfrm>
        </p:spPr>
        <p:txBody>
          <a:bodyPr anchor="ctr"/>
          <a:lstStyle>
            <a:lvl1pPr marL="0" indent="0" algn="ctr">
              <a:buFontTx/>
              <a:buNone/>
              <a:defRPr sz="1100">
                <a:solidFill>
                  <a:srgbClr val="000000"/>
                </a:solidFill>
              </a:defRPr>
            </a:lvl1pPr>
          </a:lstStyle>
          <a:p>
            <a:r>
              <a:rPr lang="en-US"/>
              <a:t>[Icon]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6AB1054-EFD9-21A8-8B66-E014E882B5F0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1585505" y="4095895"/>
            <a:ext cx="503692" cy="495568"/>
          </a:xfrm>
        </p:spPr>
        <p:txBody>
          <a:bodyPr anchor="ctr"/>
          <a:lstStyle>
            <a:lvl1pPr marL="0" indent="0" algn="ctr">
              <a:buFontTx/>
              <a:buNone/>
              <a:defRPr sz="11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[Icon]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F15A98D8-F91D-4E9A-ADE3-C2F531C597E2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1585505" y="5224508"/>
            <a:ext cx="503692" cy="495568"/>
          </a:xfrm>
        </p:spPr>
        <p:txBody>
          <a:bodyPr anchor="ctr"/>
          <a:lstStyle>
            <a:lvl1pPr marL="0" indent="0" algn="ctr">
              <a:buFontTx/>
              <a:buNone/>
              <a:defRPr sz="1100">
                <a:solidFill>
                  <a:srgbClr val="000000"/>
                </a:solidFill>
              </a:defRPr>
            </a:lvl1pPr>
          </a:lstStyle>
          <a:p>
            <a:r>
              <a:rPr lang="en-US"/>
              <a:t>[Icon]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5FFB81-670C-7753-7F48-6FBDD005607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728797" y="2732384"/>
            <a:ext cx="1380744" cy="9144"/>
          </a:xfrm>
          <a:solidFill>
            <a:srgbClr val="000000"/>
          </a:solidFill>
        </p:spPr>
        <p:txBody>
          <a:bodyPr wrap="square">
            <a:no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1" kern="1200" dirty="0" smtClean="0">
                <a:noFill/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221A2061-1AC3-B3FF-1A5A-CE78EEB86F2C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28797" y="3860998"/>
            <a:ext cx="1380744" cy="9144"/>
          </a:xfrm>
          <a:solidFill>
            <a:srgbClr val="000000"/>
          </a:solidFill>
        </p:spPr>
        <p:txBody>
          <a:bodyPr wrap="square">
            <a:no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1" kern="1200" dirty="0" smtClean="0">
                <a:noFill/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9F4B0852-36DB-4CF5-1B3F-73D40611822F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728797" y="4989612"/>
            <a:ext cx="1380744" cy="9144"/>
          </a:xfrm>
          <a:solidFill>
            <a:srgbClr val="000000"/>
          </a:solidFill>
        </p:spPr>
        <p:txBody>
          <a:bodyPr wrap="square">
            <a:no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1" kern="1200" dirty="0" smtClean="0">
                <a:noFill/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3CE73DD5-C370-5A1E-A366-8F86688F1CBF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2607974" y="2732384"/>
            <a:ext cx="4123944" cy="9144"/>
          </a:xfrm>
          <a:solidFill>
            <a:srgbClr val="000000"/>
          </a:solidFill>
        </p:spPr>
        <p:txBody>
          <a:bodyPr wrap="square">
            <a:no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1" kern="1200" dirty="0" smtClean="0">
                <a:noFill/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79A5A43C-417B-59F8-3F18-C24C8BBFB9ED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607974" y="3860998"/>
            <a:ext cx="4123944" cy="9144"/>
          </a:xfrm>
          <a:solidFill>
            <a:srgbClr val="000000"/>
          </a:solidFill>
        </p:spPr>
        <p:txBody>
          <a:bodyPr wrap="square">
            <a:no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1" kern="1200" dirty="0" smtClean="0">
                <a:noFill/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051CB6B4-BAAF-E494-E76C-D04DE117A83A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2607974" y="4989612"/>
            <a:ext cx="4123944" cy="9144"/>
          </a:xfrm>
          <a:solidFill>
            <a:srgbClr val="000000"/>
          </a:solidFill>
        </p:spPr>
        <p:txBody>
          <a:bodyPr wrap="square">
            <a:no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1" kern="1200" dirty="0" smtClean="0">
                <a:noFill/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131E1FF-ADDF-A5C0-4135-D464F967E033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7278357" y="3860998"/>
            <a:ext cx="4123944" cy="9144"/>
          </a:xfrm>
          <a:solidFill>
            <a:schemeClr val="bg1"/>
          </a:solidFill>
        </p:spPr>
        <p:txBody>
          <a:bodyPr wrap="square">
            <a:no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1" kern="1200" dirty="0" smtClean="0">
                <a:noFill/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7BF61285-CF9A-0E03-CB0B-0DF5251E1806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7278357" y="4989612"/>
            <a:ext cx="4123944" cy="9144"/>
          </a:xfrm>
          <a:solidFill>
            <a:schemeClr val="bg1"/>
          </a:solidFill>
        </p:spPr>
        <p:txBody>
          <a:bodyPr wrap="square">
            <a:noAutofit/>
          </a:bodyPr>
          <a:lstStyle>
            <a:lvl1pPr marL="0" marR="535624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1" kern="1200" dirty="0" smtClean="0">
                <a:noFill/>
                <a:latin typeface="+mj-lt"/>
                <a:ea typeface="+mn-ea"/>
                <a:cs typeface="Arial"/>
              </a:defRPr>
            </a:lvl1pPr>
            <a:lvl2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2pPr>
            <a:lvl3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3pPr>
            <a:lvl4pPr marL="60843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 smtClean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4pPr>
            <a:lvl5pPr marL="52904" marR="535624" indent="0" algn="l" defTabSz="914377" rtl="0" eaLnBrk="1" latinLnBrk="0" hangingPunct="1">
              <a:lnSpc>
                <a:spcPct val="112700"/>
              </a:lnSpc>
              <a:spcBef>
                <a:spcPts val="1525"/>
              </a:spcBef>
              <a:buNone/>
              <a:defRPr lang="en-US" sz="1100" kern="1200" spc="-24" dirty="0">
                <a:solidFill>
                  <a:srgbClr val="0C2340"/>
                </a:solidFill>
                <a:latin typeface="+mj-lt"/>
                <a:ea typeface="+mn-ea"/>
                <a:cs typeface="Arial M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13248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Agenda Te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0C11A-7D4C-7385-B281-DD3C34D6A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38941C5B-5925-4394-D590-CB2F3D233A2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00200" y="1893783"/>
            <a:ext cx="10134600" cy="446087"/>
          </a:xfr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2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C75517-0F54-CC73-1BEA-00DB17F3C35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600200" y="2432037"/>
            <a:ext cx="10134600" cy="446087"/>
          </a:xfr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2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F91F251-6109-A18B-B69A-A3AF8D9C336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600200" y="2970290"/>
            <a:ext cx="10134600" cy="446087"/>
          </a:xfr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2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A39F478-D825-2219-2226-5F04392C9D6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00200" y="3508542"/>
            <a:ext cx="10134600" cy="446087"/>
          </a:xfr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2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451E6D6-AE15-AD9C-1C62-1B277CC48E2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600200" y="4046795"/>
            <a:ext cx="10134600" cy="446087"/>
          </a:xfr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2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27C101F-0C4D-8606-BF76-EC18B9C4866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600200" y="4585050"/>
            <a:ext cx="10134600" cy="446087"/>
          </a:xfr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2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F94FBFE-DA14-28C8-5EC0-4E7A92F3DB0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7201" y="1893783"/>
            <a:ext cx="952500" cy="446087"/>
          </a:xfrm>
        </p:spPr>
        <p:txBody>
          <a:bodyPr anchor="ctr" anchorCtr="0"/>
          <a:lstStyle>
            <a:lvl1pPr marL="0" indent="0">
              <a:spcAft>
                <a:spcPts val="0"/>
              </a:spcAft>
              <a:buNone/>
              <a:defRPr sz="2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F4601D7-2F9A-BB6C-7A25-1E9DFB63C72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57201" y="2432037"/>
            <a:ext cx="952500" cy="446087"/>
          </a:xfrm>
        </p:spPr>
        <p:txBody>
          <a:bodyPr anchor="ctr" anchorCtr="0"/>
          <a:lstStyle>
            <a:lvl1pPr marL="0" indent="0">
              <a:spcAft>
                <a:spcPts val="0"/>
              </a:spcAft>
              <a:buNone/>
              <a:defRPr sz="2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F8349D-49F7-B659-9855-19DF5FD60EC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7201" y="2970290"/>
            <a:ext cx="952500" cy="446087"/>
          </a:xfrm>
        </p:spPr>
        <p:txBody>
          <a:bodyPr anchor="ctr" anchorCtr="0"/>
          <a:lstStyle>
            <a:lvl1pPr marL="0" indent="0">
              <a:spcAft>
                <a:spcPts val="0"/>
              </a:spcAft>
              <a:buNone/>
              <a:defRPr sz="2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2B25002-17C7-EAB7-E2C3-1E67E42358D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1" y="3508542"/>
            <a:ext cx="952500" cy="446087"/>
          </a:xfrm>
        </p:spPr>
        <p:txBody>
          <a:bodyPr anchor="ctr" anchorCtr="0"/>
          <a:lstStyle>
            <a:lvl1pPr marL="0" indent="0">
              <a:spcAft>
                <a:spcPts val="0"/>
              </a:spcAft>
              <a:buNone/>
              <a:defRPr sz="2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4B5E617-3168-FF4A-9DE1-3E696860634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7201" y="4047510"/>
            <a:ext cx="952500" cy="446087"/>
          </a:xfrm>
        </p:spPr>
        <p:txBody>
          <a:bodyPr anchor="ctr" anchorCtr="0"/>
          <a:lstStyle>
            <a:lvl1pPr marL="0" indent="0">
              <a:spcAft>
                <a:spcPts val="0"/>
              </a:spcAft>
              <a:buNone/>
              <a:defRPr sz="2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E032E1C-92E2-1282-2810-2AB579BCFF9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57201" y="4585050"/>
            <a:ext cx="952500" cy="446087"/>
          </a:xfrm>
        </p:spPr>
        <p:txBody>
          <a:bodyPr anchor="ctr" anchorCtr="0"/>
          <a:lstStyle>
            <a:lvl1pPr marL="0" indent="0">
              <a:spcAft>
                <a:spcPts val="0"/>
              </a:spcAft>
              <a:buNone/>
              <a:defRPr sz="2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06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D20FEEE7-AF8C-130C-9D62-8AF616AE119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57199" y="533400"/>
            <a:ext cx="11277601" cy="965200"/>
          </a:xfrm>
          <a:prstGeom prst="roundRect">
            <a:avLst>
              <a:gd name="adj" fmla="val 0"/>
            </a:avLst>
          </a:prstGeom>
          <a:ln w="12700">
            <a:solidFill>
              <a:schemeClr val="bg1"/>
            </a:solidFill>
          </a:ln>
        </p:spPr>
        <p:txBody>
          <a:bodyPr lIns="137160" tIns="91440" rIns="137160" bIns="91440" anchor="ctr" anchorCtr="0"/>
          <a:lstStyle>
            <a:lvl1pPr marL="0" indent="0" algn="l" defTabSz="914377" rtl="0" eaLnBrk="1" latinLnBrk="0" hangingPunct="1">
              <a:spcAft>
                <a:spcPts val="0"/>
              </a:spcAft>
              <a:buNone/>
              <a:defRPr lang="en-US" sz="3200" b="0" i="0" kern="1200" dirty="0" smtClean="0">
                <a:solidFill>
                  <a:schemeClr val="bg1"/>
                </a:solidFill>
                <a:latin typeface="Invention" panose="020B0503020008020204" pitchFamily="34" charset="0"/>
                <a:ea typeface="+mn-ea"/>
                <a:cs typeface="+mn-cs"/>
              </a:defRPr>
            </a:lvl1pPr>
            <a:lvl2pPr marL="174621" indent="0">
              <a:buNone/>
              <a:defRPr/>
            </a:lvl2pPr>
          </a:lstStyle>
          <a:p>
            <a:pPr lvl="0"/>
            <a:r>
              <a:rPr lang="en-US"/>
              <a:t>Agenda</a:t>
            </a:r>
          </a:p>
        </p:txBody>
      </p:sp>
      <p:pic>
        <p:nvPicPr>
          <p:cNvPr id="19" name="Picture 18" descr="A logo with white text&#10;&#10;AI-generated content may be incorrect.">
            <a:extLst>
              <a:ext uri="{FF2B5EF4-FFF2-40B4-BE49-F238E27FC236}">
                <a16:creationId xmlns:a16="http://schemas.microsoft.com/office/drawing/2014/main" id="{D882A226-1F69-A75E-8650-B993E42B40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040" y="6283670"/>
            <a:ext cx="1234440" cy="5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7487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Agenda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0C11A-7D4C-7385-B281-DD3C34D6A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38941C5B-5925-4394-D590-CB2F3D233A2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00200" y="1893783"/>
            <a:ext cx="10134600" cy="446087"/>
          </a:xfr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2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C75517-0F54-CC73-1BEA-00DB17F3C35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600200" y="2432037"/>
            <a:ext cx="10134600" cy="446087"/>
          </a:xfr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2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F91F251-6109-A18B-B69A-A3AF8D9C336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600200" y="2970290"/>
            <a:ext cx="10134600" cy="446087"/>
          </a:xfr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2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A39F478-D825-2219-2226-5F04392C9D6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00200" y="3508542"/>
            <a:ext cx="10134600" cy="446087"/>
          </a:xfr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2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451E6D6-AE15-AD9C-1C62-1B277CC48E2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600200" y="4046795"/>
            <a:ext cx="10134600" cy="446087"/>
          </a:xfr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2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27C101F-0C4D-8606-BF76-EC18B9C4866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600200" y="4585050"/>
            <a:ext cx="10134600" cy="446087"/>
          </a:xfr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2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F94FBFE-DA14-28C8-5EC0-4E7A92F3DB0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7201" y="1893783"/>
            <a:ext cx="952500" cy="446087"/>
          </a:xfrm>
        </p:spPr>
        <p:txBody>
          <a:bodyPr anchor="ctr" anchorCtr="0"/>
          <a:lstStyle>
            <a:lvl1pPr marL="0" indent="0">
              <a:spcAft>
                <a:spcPts val="0"/>
              </a:spcAft>
              <a:buNone/>
              <a:defRPr sz="2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F4601D7-2F9A-BB6C-7A25-1E9DFB63C72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57201" y="2432037"/>
            <a:ext cx="952500" cy="446087"/>
          </a:xfrm>
        </p:spPr>
        <p:txBody>
          <a:bodyPr anchor="ctr" anchorCtr="0"/>
          <a:lstStyle>
            <a:lvl1pPr marL="0" indent="0">
              <a:spcAft>
                <a:spcPts val="0"/>
              </a:spcAft>
              <a:buNone/>
              <a:defRPr sz="2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F8349D-49F7-B659-9855-19DF5FD60EC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7201" y="2970290"/>
            <a:ext cx="952500" cy="446087"/>
          </a:xfrm>
        </p:spPr>
        <p:txBody>
          <a:bodyPr anchor="ctr" anchorCtr="0"/>
          <a:lstStyle>
            <a:lvl1pPr marL="0" indent="0">
              <a:spcAft>
                <a:spcPts val="0"/>
              </a:spcAft>
              <a:buNone/>
              <a:defRPr sz="2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2B25002-17C7-EAB7-E2C3-1E67E42358D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1" y="3508542"/>
            <a:ext cx="952500" cy="446087"/>
          </a:xfrm>
        </p:spPr>
        <p:txBody>
          <a:bodyPr anchor="ctr" anchorCtr="0"/>
          <a:lstStyle>
            <a:lvl1pPr marL="0" indent="0">
              <a:spcAft>
                <a:spcPts val="0"/>
              </a:spcAft>
              <a:buNone/>
              <a:defRPr sz="2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4B5E617-3168-FF4A-9DE1-3E696860634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7201" y="4047510"/>
            <a:ext cx="952500" cy="446087"/>
          </a:xfrm>
        </p:spPr>
        <p:txBody>
          <a:bodyPr anchor="ctr" anchorCtr="0"/>
          <a:lstStyle>
            <a:lvl1pPr marL="0" indent="0">
              <a:spcAft>
                <a:spcPts val="0"/>
              </a:spcAft>
              <a:buNone/>
              <a:defRPr sz="2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E032E1C-92E2-1282-2810-2AB579BCFF9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57201" y="4585050"/>
            <a:ext cx="952500" cy="446087"/>
          </a:xfrm>
        </p:spPr>
        <p:txBody>
          <a:bodyPr anchor="ctr" anchorCtr="0"/>
          <a:lstStyle>
            <a:lvl1pPr marL="0" indent="0">
              <a:spcAft>
                <a:spcPts val="0"/>
              </a:spcAft>
              <a:buNone/>
              <a:defRPr sz="2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06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D20FEEE7-AF8C-130C-9D62-8AF616AE119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57199" y="533400"/>
            <a:ext cx="11277601" cy="965200"/>
          </a:xfrm>
          <a:prstGeom prst="roundRect">
            <a:avLst>
              <a:gd name="adj" fmla="val 0"/>
            </a:avLst>
          </a:prstGeom>
          <a:ln w="12700">
            <a:solidFill>
              <a:schemeClr val="bg1"/>
            </a:solidFill>
          </a:ln>
        </p:spPr>
        <p:txBody>
          <a:bodyPr lIns="137160" tIns="91440" rIns="137160" bIns="91440" anchor="ctr" anchorCtr="0"/>
          <a:lstStyle>
            <a:lvl1pPr marL="0" indent="0" algn="l" defTabSz="914377" rtl="0" eaLnBrk="1" latinLnBrk="0" hangingPunct="1">
              <a:spcAft>
                <a:spcPts val="0"/>
              </a:spcAft>
              <a:buNone/>
              <a:defRPr lang="en-US" sz="3200" b="0" i="0" kern="1200" dirty="0" smtClean="0">
                <a:solidFill>
                  <a:schemeClr val="bg1"/>
                </a:solidFill>
                <a:latin typeface="Invention" panose="020B0503020008020204" pitchFamily="34" charset="0"/>
                <a:ea typeface="+mn-ea"/>
                <a:cs typeface="+mn-cs"/>
              </a:defRPr>
            </a:lvl1pPr>
            <a:lvl2pPr marL="174621" indent="0">
              <a:buNone/>
              <a:defRPr/>
            </a:lvl2pPr>
          </a:lstStyle>
          <a:p>
            <a:pPr lvl="0"/>
            <a:r>
              <a:rPr lang="en-US"/>
              <a:t>Agenda</a:t>
            </a:r>
          </a:p>
        </p:txBody>
      </p:sp>
      <p:pic>
        <p:nvPicPr>
          <p:cNvPr id="17" name="Picture 16" descr="A logo with white text&#10;&#10;AI-generated content may be incorrect.">
            <a:extLst>
              <a:ext uri="{FF2B5EF4-FFF2-40B4-BE49-F238E27FC236}">
                <a16:creationId xmlns:a16="http://schemas.microsoft.com/office/drawing/2014/main" id="{B87500FA-2A19-A823-7CD1-576791BBAB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040" y="6272784"/>
            <a:ext cx="1234440" cy="5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0920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with im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24A5A5-3018-5602-AE0D-DB8D02228B1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00200" y="1893783"/>
            <a:ext cx="5540375" cy="446087"/>
          </a:xfr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2800" b="0" i="0"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7C2DFB3-3E5C-2599-5DCB-B03EAB35964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600200" y="2432037"/>
            <a:ext cx="5540375" cy="446087"/>
          </a:xfr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2800" b="0" i="0"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F6772D8-8FC0-84C1-733E-0EC21586B66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600200" y="2970290"/>
            <a:ext cx="10134600" cy="446087"/>
          </a:xfr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2800" b="0" i="0">
                <a:latin typeface="Invention" panose="020B0503020008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Text goes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31F4734-F906-AF73-081D-32A65758456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00200" y="3508542"/>
            <a:ext cx="5540375" cy="446087"/>
          </a:xfr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2800" b="0" i="0">
                <a:latin typeface="Invention" panose="020B0503020008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Text goes here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1B41BBA-5E8F-2F3E-51CE-7CAB7F19F79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600200" y="4046795"/>
            <a:ext cx="5540375" cy="446087"/>
          </a:xfr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2800" b="0" i="0">
                <a:latin typeface="Invention" panose="020B0503020008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Text 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1C93177-CEAC-2845-8566-23CAFFBABE5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600200" y="4585050"/>
            <a:ext cx="5540375" cy="446087"/>
          </a:xfr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2800" b="0" i="0">
                <a:latin typeface="Invention" panose="020B0503020008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Text goes here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50F84A49-405E-0541-E566-BC6FA9C0A33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7201" y="1893783"/>
            <a:ext cx="952500" cy="446087"/>
          </a:xfrm>
        </p:spPr>
        <p:txBody>
          <a:bodyPr anchor="ctr" anchorCtr="0"/>
          <a:lstStyle>
            <a:lvl1pPr marL="0" indent="0">
              <a:spcAft>
                <a:spcPts val="0"/>
              </a:spcAft>
              <a:buNone/>
              <a:defRPr sz="2800" b="0" i="0"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2ADAA34A-05D4-AC44-06B6-55C6C027A03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57201" y="2432037"/>
            <a:ext cx="952500" cy="446087"/>
          </a:xfrm>
        </p:spPr>
        <p:txBody>
          <a:bodyPr anchor="ctr" anchorCtr="0"/>
          <a:lstStyle>
            <a:lvl1pPr marL="0" indent="0">
              <a:spcAft>
                <a:spcPts val="0"/>
              </a:spcAft>
              <a:buNone/>
              <a:defRPr sz="2800" b="0" i="0"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DA758E75-94CA-12F8-6228-90E979731CB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7201" y="2970290"/>
            <a:ext cx="952500" cy="446087"/>
          </a:xfrm>
        </p:spPr>
        <p:txBody>
          <a:bodyPr anchor="ctr" anchorCtr="0"/>
          <a:lstStyle>
            <a:lvl1pPr marL="0" indent="0">
              <a:spcAft>
                <a:spcPts val="0"/>
              </a:spcAft>
              <a:buNone/>
              <a:defRPr sz="2800" b="0" i="0"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AB6809AA-4618-243F-D2AA-9FAB670C71A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1" y="3508542"/>
            <a:ext cx="952500" cy="446087"/>
          </a:xfrm>
        </p:spPr>
        <p:txBody>
          <a:bodyPr anchor="ctr" anchorCtr="0"/>
          <a:lstStyle>
            <a:lvl1pPr marL="0" indent="0">
              <a:spcAft>
                <a:spcPts val="0"/>
              </a:spcAft>
              <a:buNone/>
              <a:defRPr sz="2800" b="0" i="0"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539485B2-4B72-9EC4-37E0-33BE1D74181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7201" y="4047510"/>
            <a:ext cx="952500" cy="446087"/>
          </a:xfrm>
        </p:spPr>
        <p:txBody>
          <a:bodyPr anchor="ctr" anchorCtr="0"/>
          <a:lstStyle>
            <a:lvl1pPr marL="0" indent="0">
              <a:spcAft>
                <a:spcPts val="0"/>
              </a:spcAft>
              <a:buNone/>
              <a:defRPr sz="2800" b="0" i="0"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5DAE5EDF-6B20-88C1-3692-AC3D3A7D110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57201" y="4585050"/>
            <a:ext cx="952500" cy="446087"/>
          </a:xfrm>
        </p:spPr>
        <p:txBody>
          <a:bodyPr anchor="ctr" anchorCtr="0"/>
          <a:lstStyle>
            <a:lvl1pPr marL="0" indent="0">
              <a:spcAft>
                <a:spcPts val="0"/>
              </a:spcAft>
              <a:buNone/>
              <a:defRPr sz="2800" b="0" i="0"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06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D58A97FD-61B4-60A1-A3C6-FA52CC3E693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34250" y="0"/>
            <a:ext cx="4857749" cy="68580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BDED2BB-55A1-FE66-7AFB-63CE0B5B5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1600" y="6486087"/>
            <a:ext cx="2743200" cy="138499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3793969-1DF3-23EC-82C8-EEC28F2183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33400"/>
            <a:ext cx="6683375" cy="762000"/>
          </a:xfrm>
        </p:spPr>
        <p:txBody>
          <a:bodyPr wrap="square" lIns="0" tIns="0" rIns="0" bIns="0">
            <a:noAutofit/>
          </a:bodyPr>
          <a:lstStyle>
            <a:lvl1pPr>
              <a:defRPr sz="3200" b="0" i="0">
                <a:solidFill>
                  <a:schemeClr val="accent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Agenda with image</a:t>
            </a:r>
          </a:p>
        </p:txBody>
      </p:sp>
    </p:spTree>
    <p:extLst>
      <p:ext uri="{BB962C8B-B14F-4D97-AF65-F5344CB8AC3E}">
        <p14:creationId xmlns:p14="http://schemas.microsoft.com/office/powerpoint/2010/main" val="13482439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with image Te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38941C5B-5925-4394-D590-CB2F3D233A2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00200" y="1893783"/>
            <a:ext cx="5540375" cy="446087"/>
          </a:xfr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2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C75517-0F54-CC73-1BEA-00DB17F3C35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600200" y="2432037"/>
            <a:ext cx="5540375" cy="446087"/>
          </a:xfr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2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F91F251-6109-A18B-B69A-A3AF8D9C336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600200" y="2970290"/>
            <a:ext cx="5540375" cy="446087"/>
          </a:xfr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2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A39F478-D825-2219-2226-5F04392C9D6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00200" y="3508542"/>
            <a:ext cx="5540375" cy="446087"/>
          </a:xfr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2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451E6D6-AE15-AD9C-1C62-1B277CC48E2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600200" y="4046795"/>
            <a:ext cx="5540375" cy="446087"/>
          </a:xfr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2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27C101F-0C4D-8606-BF76-EC18B9C4866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600200" y="4585050"/>
            <a:ext cx="5540375" cy="446087"/>
          </a:xfr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2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F94FBFE-DA14-28C8-5EC0-4E7A92F3DB0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7201" y="1893783"/>
            <a:ext cx="952500" cy="446087"/>
          </a:xfrm>
        </p:spPr>
        <p:txBody>
          <a:bodyPr anchor="ctr" anchorCtr="0"/>
          <a:lstStyle>
            <a:lvl1pPr marL="0" indent="0">
              <a:spcAft>
                <a:spcPts val="0"/>
              </a:spcAft>
              <a:buNone/>
              <a:defRPr sz="2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F4601D7-2F9A-BB6C-7A25-1E9DFB63C72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57201" y="2432037"/>
            <a:ext cx="952500" cy="446087"/>
          </a:xfrm>
        </p:spPr>
        <p:txBody>
          <a:bodyPr anchor="ctr" anchorCtr="0"/>
          <a:lstStyle>
            <a:lvl1pPr marL="0" indent="0">
              <a:spcAft>
                <a:spcPts val="0"/>
              </a:spcAft>
              <a:buNone/>
              <a:defRPr sz="2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F8349D-49F7-B659-9855-19DF5FD60EC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7201" y="2970290"/>
            <a:ext cx="952500" cy="446087"/>
          </a:xfrm>
        </p:spPr>
        <p:txBody>
          <a:bodyPr anchor="ctr" anchorCtr="0"/>
          <a:lstStyle>
            <a:lvl1pPr marL="0" indent="0">
              <a:spcAft>
                <a:spcPts val="0"/>
              </a:spcAft>
              <a:buNone/>
              <a:defRPr sz="2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2B25002-17C7-EAB7-E2C3-1E67E42358D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1" y="3508542"/>
            <a:ext cx="952500" cy="446087"/>
          </a:xfrm>
        </p:spPr>
        <p:txBody>
          <a:bodyPr anchor="ctr" anchorCtr="0"/>
          <a:lstStyle>
            <a:lvl1pPr marL="0" indent="0">
              <a:spcAft>
                <a:spcPts val="0"/>
              </a:spcAft>
              <a:buNone/>
              <a:defRPr sz="2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4B5E617-3168-FF4A-9DE1-3E696860634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7201" y="4047510"/>
            <a:ext cx="952500" cy="446087"/>
          </a:xfrm>
        </p:spPr>
        <p:txBody>
          <a:bodyPr anchor="ctr" anchorCtr="0"/>
          <a:lstStyle>
            <a:lvl1pPr marL="0" indent="0">
              <a:spcAft>
                <a:spcPts val="0"/>
              </a:spcAft>
              <a:buNone/>
              <a:defRPr sz="2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E032E1C-92E2-1282-2810-2AB579BCFF9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57201" y="4585050"/>
            <a:ext cx="952500" cy="446087"/>
          </a:xfrm>
        </p:spPr>
        <p:txBody>
          <a:bodyPr anchor="ctr" anchorCtr="0"/>
          <a:lstStyle>
            <a:lvl1pPr marL="0" indent="0">
              <a:spcAft>
                <a:spcPts val="0"/>
              </a:spcAft>
              <a:buNone/>
              <a:defRPr sz="2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06</a:t>
            </a:r>
          </a:p>
        </p:txBody>
      </p: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9C3FF6A2-A567-A875-B647-9B674CEB5D6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34250" y="0"/>
            <a:ext cx="4857749" cy="68580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BD7235C6-7E13-4ADA-5BBE-CCF59B4B4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1600" y="6486087"/>
            <a:ext cx="2743200" cy="138499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135EE70-D044-7035-E181-7E428065C1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33400"/>
            <a:ext cx="6683375" cy="762000"/>
          </a:xfrm>
        </p:spPr>
        <p:txBody>
          <a:bodyPr wrap="square" lIns="0" tIns="0" rIns="0" bIns="0">
            <a:noAutofit/>
          </a:bodyPr>
          <a:lstStyle>
            <a:lvl1pPr>
              <a:defRPr sz="32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Agenda with image</a:t>
            </a:r>
          </a:p>
        </p:txBody>
      </p:sp>
      <p:pic>
        <p:nvPicPr>
          <p:cNvPr id="16" name="Picture 15" descr="A logo with white text&#10;&#10;AI-generated content may be incorrect.">
            <a:extLst>
              <a:ext uri="{FF2B5EF4-FFF2-40B4-BE49-F238E27FC236}">
                <a16:creationId xmlns:a16="http://schemas.microsoft.com/office/drawing/2014/main" id="{D422C178-C64A-0EB8-14AE-98279E1273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040" y="6272784"/>
            <a:ext cx="1234440" cy="5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1983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with image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38941C5B-5925-4394-D590-CB2F3D233A2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00200" y="1893783"/>
            <a:ext cx="5540375" cy="446087"/>
          </a:xfr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2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C75517-0F54-CC73-1BEA-00DB17F3C35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600200" y="2432037"/>
            <a:ext cx="5540375" cy="446087"/>
          </a:xfr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2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F91F251-6109-A18B-B69A-A3AF8D9C336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600200" y="2970290"/>
            <a:ext cx="5540375" cy="446087"/>
          </a:xfr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2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A39F478-D825-2219-2226-5F04392C9D6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00200" y="3508542"/>
            <a:ext cx="5540375" cy="446087"/>
          </a:xfr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2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451E6D6-AE15-AD9C-1C62-1B277CC48E2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600200" y="4046795"/>
            <a:ext cx="5540375" cy="446087"/>
          </a:xfr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2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27C101F-0C4D-8606-BF76-EC18B9C4866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600200" y="4585050"/>
            <a:ext cx="5540375" cy="446087"/>
          </a:xfr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2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F94FBFE-DA14-28C8-5EC0-4E7A92F3DB0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7201" y="1893783"/>
            <a:ext cx="952500" cy="446087"/>
          </a:xfrm>
        </p:spPr>
        <p:txBody>
          <a:bodyPr anchor="ctr" anchorCtr="0"/>
          <a:lstStyle>
            <a:lvl1pPr marL="0" indent="0">
              <a:spcAft>
                <a:spcPts val="0"/>
              </a:spcAft>
              <a:buNone/>
              <a:defRPr sz="2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F4601D7-2F9A-BB6C-7A25-1E9DFB63C72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57201" y="2432037"/>
            <a:ext cx="952500" cy="446087"/>
          </a:xfrm>
        </p:spPr>
        <p:txBody>
          <a:bodyPr anchor="ctr" anchorCtr="0"/>
          <a:lstStyle>
            <a:lvl1pPr marL="0" indent="0">
              <a:spcAft>
                <a:spcPts val="0"/>
              </a:spcAft>
              <a:buNone/>
              <a:defRPr sz="2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F8349D-49F7-B659-9855-19DF5FD60EC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7201" y="2970290"/>
            <a:ext cx="952500" cy="446087"/>
          </a:xfrm>
        </p:spPr>
        <p:txBody>
          <a:bodyPr anchor="ctr" anchorCtr="0"/>
          <a:lstStyle>
            <a:lvl1pPr marL="0" indent="0">
              <a:spcAft>
                <a:spcPts val="0"/>
              </a:spcAft>
              <a:buNone/>
              <a:defRPr sz="2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2B25002-17C7-EAB7-E2C3-1E67E42358D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1" y="3508542"/>
            <a:ext cx="952500" cy="446087"/>
          </a:xfrm>
        </p:spPr>
        <p:txBody>
          <a:bodyPr anchor="ctr" anchorCtr="0"/>
          <a:lstStyle>
            <a:lvl1pPr marL="0" indent="0">
              <a:spcAft>
                <a:spcPts val="0"/>
              </a:spcAft>
              <a:buNone/>
              <a:defRPr sz="2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4B5E617-3168-FF4A-9DE1-3E696860634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7201" y="4047510"/>
            <a:ext cx="952500" cy="446087"/>
          </a:xfrm>
        </p:spPr>
        <p:txBody>
          <a:bodyPr anchor="ctr" anchorCtr="0"/>
          <a:lstStyle>
            <a:lvl1pPr marL="0" indent="0">
              <a:spcAft>
                <a:spcPts val="0"/>
              </a:spcAft>
              <a:buNone/>
              <a:defRPr sz="2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E032E1C-92E2-1282-2810-2AB579BCFF9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57201" y="4585050"/>
            <a:ext cx="952500" cy="446087"/>
          </a:xfrm>
        </p:spPr>
        <p:txBody>
          <a:bodyPr anchor="ctr" anchorCtr="0"/>
          <a:lstStyle>
            <a:lvl1pPr marL="0" indent="0">
              <a:spcAft>
                <a:spcPts val="0"/>
              </a:spcAft>
              <a:buNone/>
              <a:defRPr sz="2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06</a:t>
            </a:r>
          </a:p>
        </p:txBody>
      </p: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FCA911FD-4EE7-FC4C-E6B0-10371AA6BF3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34250" y="0"/>
            <a:ext cx="4857749" cy="68580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D26E87F7-CE60-90EB-5171-398DE7453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1600" y="6486087"/>
            <a:ext cx="2743200" cy="138499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9F01DA3-4715-52D1-402B-F818CA708D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33400"/>
            <a:ext cx="6683375" cy="762000"/>
          </a:xfrm>
        </p:spPr>
        <p:txBody>
          <a:bodyPr wrap="square" lIns="0" tIns="0" rIns="0" bIns="0">
            <a:noAutofit/>
          </a:bodyPr>
          <a:lstStyle>
            <a:lvl1pPr>
              <a:defRPr sz="32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Agenda with image</a:t>
            </a:r>
          </a:p>
        </p:txBody>
      </p:sp>
      <p:pic>
        <p:nvPicPr>
          <p:cNvPr id="16" name="Picture 15" descr="A logo with white text&#10;&#10;AI-generated content may be incorrect.">
            <a:extLst>
              <a:ext uri="{FF2B5EF4-FFF2-40B4-BE49-F238E27FC236}">
                <a16:creationId xmlns:a16="http://schemas.microsoft.com/office/drawing/2014/main" id="{6F1A0501-F447-E18F-7EAB-858AE7B628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040" y="6272784"/>
            <a:ext cx="1234440" cy="5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177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323563-9304-CF9B-6379-8E05D50BF7E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7201" y="1323686"/>
            <a:ext cx="640080" cy="640080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21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8A0B4C-FD90-F7EC-8665-A30C898B0F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33400"/>
            <a:ext cx="11275099" cy="452496"/>
          </a:xfrm>
        </p:spPr>
        <p:txBody>
          <a:bodyPr wrap="square" lIns="0" tIns="0" rIns="0" bIns="0">
            <a:noAutofit/>
          </a:bodyPr>
          <a:lstStyle>
            <a:lvl1pPr>
              <a:defRPr sz="3200" b="0" i="0">
                <a:solidFill>
                  <a:schemeClr val="accent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0C11A-7D4C-7385-B281-DD3C34D6A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F17EB0A-927E-15B0-5AC8-5FE7820D990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600201" y="1334253"/>
            <a:ext cx="10134600" cy="629513"/>
          </a:xfr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2100" b="0" i="0"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100B3BB5-49FE-F3FC-7B95-DC0C75B6C45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57201" y="2137098"/>
            <a:ext cx="640080" cy="640080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21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1E5554DA-62AE-A56D-8EF4-41FC87DC87A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600201" y="2147665"/>
            <a:ext cx="10134600" cy="629513"/>
          </a:xfr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2100" b="0" i="0"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29455363-495A-A05C-9126-2234AF43FB0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57201" y="2950510"/>
            <a:ext cx="640080" cy="640080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21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424B3C53-1266-2893-92A9-4F18CEFEE6D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600201" y="2961077"/>
            <a:ext cx="10134600" cy="629513"/>
          </a:xfr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2100" b="0" i="0"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908CD82D-325E-266C-AC8C-9DAD7917566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57201" y="3763922"/>
            <a:ext cx="640080" cy="640080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21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EEE6A5E1-C00E-7513-C341-6265E72189B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600201" y="3774489"/>
            <a:ext cx="10134600" cy="629513"/>
          </a:xfr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2100" b="0" i="0"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F4DAEBEF-8D00-B5D1-D881-114A951ED44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57201" y="4577334"/>
            <a:ext cx="640080" cy="640080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21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5FB0E8DA-1A16-F6C8-EF22-DAB2763EA3C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600201" y="4587901"/>
            <a:ext cx="10134600" cy="629513"/>
          </a:xfr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2100" b="0" i="0"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44E995B9-DD56-9B61-7459-680FAAC85B8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57201" y="5390746"/>
            <a:ext cx="640080" cy="640080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21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6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A3EA103E-C8E7-9951-1E83-4CB0BADC934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600201" y="5401313"/>
            <a:ext cx="10134600" cy="629513"/>
          </a:xfr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2100" b="0" i="0"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5755416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Te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ogo with white text&#10;&#10;AI-generated content may be incorrect.">
            <a:extLst>
              <a:ext uri="{FF2B5EF4-FFF2-40B4-BE49-F238E27FC236}">
                <a16:creationId xmlns:a16="http://schemas.microsoft.com/office/drawing/2014/main" id="{D5972185-4132-7E1C-D3D3-2137C12331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1450" y="5743066"/>
            <a:ext cx="2351250" cy="106175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EF6143B-A648-DFF5-7E2E-63C1A59BF1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1" y="766718"/>
            <a:ext cx="8977313" cy="1684911"/>
          </a:xfrm>
        </p:spPr>
        <p:txBody>
          <a:bodyPr wrap="square"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5800" b="0" i="0" baseline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DA5D500F-2742-3843-981A-3A0906A058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1" y="2451627"/>
            <a:ext cx="8977312" cy="1954746"/>
          </a:xfrm>
        </p:spPr>
        <p:txBody>
          <a:bodyPr lIns="0" tIns="45720" rIns="0" bIns="0">
            <a:noAutofit/>
          </a:bodyPr>
          <a:lstStyle>
            <a:lvl1pPr marL="0" indent="0">
              <a:spcAft>
                <a:spcPts val="600"/>
              </a:spcAft>
              <a:buNone/>
              <a:defRPr sz="1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6432509-5F9B-7B3C-AF8F-AC4CAAC233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1" y="5360526"/>
            <a:ext cx="8977312" cy="233316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Date goes here</a:t>
            </a:r>
          </a:p>
        </p:txBody>
      </p:sp>
    </p:spTree>
    <p:extLst>
      <p:ext uri="{BB962C8B-B14F-4D97-AF65-F5344CB8AC3E}">
        <p14:creationId xmlns:p14="http://schemas.microsoft.com/office/powerpoint/2010/main" val="3704704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genda Te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A0B4C-FD90-F7EC-8665-A30C898B0F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50433"/>
            <a:ext cx="11275099" cy="452496"/>
          </a:xfrm>
        </p:spPr>
        <p:txBody>
          <a:bodyPr wrap="square" lIns="0" tIns="0" rIns="0" bIns="0">
            <a:noAutofit/>
          </a:bodyPr>
          <a:lstStyle>
            <a:lvl1pPr>
              <a:defRPr sz="32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0C11A-7D4C-7385-B281-DD3C34D6A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6C3A2E0-2569-0F9D-576D-592AD6F5EBD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7201" y="1323686"/>
            <a:ext cx="640080" cy="640080"/>
          </a:xfrm>
          <a:prstGeom prst="roundRect">
            <a:avLst>
              <a:gd name="adj" fmla="val 0"/>
            </a:avLst>
          </a:prstGeom>
          <a:solidFill>
            <a:schemeClr val="accent2"/>
          </a:solidFill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2100" b="0" i="0">
                <a:solidFill>
                  <a:schemeClr val="tx2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3888DAC1-4E61-9186-1A74-AE14AB87CA7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600201" y="1334253"/>
            <a:ext cx="10134600" cy="629513"/>
          </a:xfr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21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4F779C04-2922-B5A0-F5CD-CA64218A8D0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57201" y="2137098"/>
            <a:ext cx="640080" cy="640080"/>
          </a:xfrm>
          <a:prstGeom prst="roundRect">
            <a:avLst>
              <a:gd name="adj" fmla="val 0"/>
            </a:avLst>
          </a:prstGeom>
          <a:solidFill>
            <a:schemeClr val="accent2"/>
          </a:solidFill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2100" b="0" i="0">
                <a:solidFill>
                  <a:schemeClr val="tx2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78B1B8F6-6A00-A501-EF03-82BF8C1277F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600201" y="2147665"/>
            <a:ext cx="10134600" cy="629513"/>
          </a:xfr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21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92171724-A628-5997-BA8F-B91E6710077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57201" y="2950510"/>
            <a:ext cx="640080" cy="640080"/>
          </a:xfrm>
          <a:prstGeom prst="roundRect">
            <a:avLst>
              <a:gd name="adj" fmla="val 0"/>
            </a:avLst>
          </a:prstGeom>
          <a:solidFill>
            <a:schemeClr val="accent2"/>
          </a:solidFill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2100" b="0" i="0">
                <a:solidFill>
                  <a:schemeClr val="tx2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5478B909-02CD-559A-8435-C7E08A9FF48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600201" y="2961077"/>
            <a:ext cx="10134600" cy="629513"/>
          </a:xfr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21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04740985-C8E9-903E-8579-3CA3B1E43CB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57201" y="3763922"/>
            <a:ext cx="640080" cy="640080"/>
          </a:xfrm>
          <a:prstGeom prst="roundRect">
            <a:avLst>
              <a:gd name="adj" fmla="val 0"/>
            </a:avLst>
          </a:prstGeom>
          <a:solidFill>
            <a:schemeClr val="accent2"/>
          </a:solidFill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2100" b="0" i="0">
                <a:solidFill>
                  <a:schemeClr val="tx2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45CC5B30-4F36-21E7-5B0C-F9D6C89209D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600201" y="3774489"/>
            <a:ext cx="10134600" cy="629513"/>
          </a:xfr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21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80EC8042-6601-17AF-3620-1C4ECE2F9DF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57201" y="4577334"/>
            <a:ext cx="640080" cy="640080"/>
          </a:xfrm>
          <a:prstGeom prst="roundRect">
            <a:avLst>
              <a:gd name="adj" fmla="val 0"/>
            </a:avLst>
          </a:prstGeom>
          <a:solidFill>
            <a:schemeClr val="accent2"/>
          </a:solidFill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2100" b="0" i="0">
                <a:solidFill>
                  <a:schemeClr val="tx2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46225016-D4D5-F611-965E-FDC89A9CEB0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600201" y="4587901"/>
            <a:ext cx="10134600" cy="629513"/>
          </a:xfr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21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12AB2A98-6EC2-E029-8127-C5ED952AD8A5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57201" y="5390746"/>
            <a:ext cx="640080" cy="640080"/>
          </a:xfrm>
          <a:prstGeom prst="roundRect">
            <a:avLst>
              <a:gd name="adj" fmla="val 0"/>
            </a:avLst>
          </a:prstGeom>
          <a:solidFill>
            <a:schemeClr val="accent2"/>
          </a:solidFill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2100" b="0" i="0">
                <a:solidFill>
                  <a:schemeClr val="tx2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6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7DBCAF59-A035-122E-AAE2-5D17ED68907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600201" y="5401313"/>
            <a:ext cx="10134600" cy="629513"/>
          </a:xfr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21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pic>
        <p:nvPicPr>
          <p:cNvPr id="27" name="Picture 26" descr="A logo with white text&#10;&#10;AI-generated content may be incorrect.">
            <a:extLst>
              <a:ext uri="{FF2B5EF4-FFF2-40B4-BE49-F238E27FC236}">
                <a16:creationId xmlns:a16="http://schemas.microsoft.com/office/drawing/2014/main" id="{E89B0C52-F687-9CD8-3061-4D1E9DC1FA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040" y="6272784"/>
            <a:ext cx="1234440" cy="5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0149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genda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A0B4C-FD90-F7EC-8665-A30C898B0F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50433"/>
            <a:ext cx="11275099" cy="452496"/>
          </a:xfrm>
        </p:spPr>
        <p:txBody>
          <a:bodyPr wrap="square" lIns="0" tIns="0" rIns="0" bIns="0">
            <a:noAutofit/>
          </a:bodyPr>
          <a:lstStyle>
            <a:lvl1pPr>
              <a:defRPr sz="32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0C11A-7D4C-7385-B281-DD3C34D6A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C0F857A-63AE-FDFD-A039-4259CD81560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7201" y="1323686"/>
            <a:ext cx="640080" cy="640080"/>
          </a:xfrm>
          <a:prstGeom prst="roundRect">
            <a:avLst>
              <a:gd name="adj" fmla="val 0"/>
            </a:avLst>
          </a:prstGeom>
          <a:solidFill>
            <a:schemeClr val="accent2"/>
          </a:solidFill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2100" b="0" i="0">
                <a:solidFill>
                  <a:schemeClr val="tx2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4CB08B84-8B12-3868-FD0E-5F52E9D8B40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600201" y="1334253"/>
            <a:ext cx="10134600" cy="629513"/>
          </a:xfr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21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CD83FF3A-869D-52CB-5119-AF79E8085EB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57201" y="2137098"/>
            <a:ext cx="640080" cy="640080"/>
          </a:xfrm>
          <a:prstGeom prst="roundRect">
            <a:avLst>
              <a:gd name="adj" fmla="val 0"/>
            </a:avLst>
          </a:prstGeom>
          <a:solidFill>
            <a:schemeClr val="accent2"/>
          </a:solidFill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2100" b="0" i="0">
                <a:solidFill>
                  <a:schemeClr val="tx2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18948798-6506-780E-7687-0195FCBC52A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600201" y="2147665"/>
            <a:ext cx="10134600" cy="629513"/>
          </a:xfr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21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C1BE2945-1957-798A-9C39-F61671A19EC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57201" y="2950510"/>
            <a:ext cx="640080" cy="640080"/>
          </a:xfrm>
          <a:prstGeom prst="roundRect">
            <a:avLst>
              <a:gd name="adj" fmla="val 0"/>
            </a:avLst>
          </a:prstGeom>
          <a:solidFill>
            <a:schemeClr val="accent2"/>
          </a:solidFill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2100" b="0" i="0">
                <a:solidFill>
                  <a:schemeClr val="tx2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47418AD3-26EC-36C9-1CE2-322FE3BEF90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600201" y="2961077"/>
            <a:ext cx="10134600" cy="629513"/>
          </a:xfr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21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F00A612A-6A30-D7C3-C7AE-1C77BDFB4EC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57201" y="3763922"/>
            <a:ext cx="640080" cy="640080"/>
          </a:xfrm>
          <a:prstGeom prst="roundRect">
            <a:avLst>
              <a:gd name="adj" fmla="val 0"/>
            </a:avLst>
          </a:prstGeom>
          <a:solidFill>
            <a:schemeClr val="accent2"/>
          </a:solidFill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2100" b="0" i="0">
                <a:solidFill>
                  <a:schemeClr val="tx2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5FE2385-527D-D609-F5BB-220B7CCDFA3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600201" y="3774489"/>
            <a:ext cx="10134600" cy="629513"/>
          </a:xfr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21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31661B7E-DF77-A855-9D50-976BFEFD736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57201" y="4577334"/>
            <a:ext cx="640080" cy="640080"/>
          </a:xfrm>
          <a:prstGeom prst="roundRect">
            <a:avLst>
              <a:gd name="adj" fmla="val 0"/>
            </a:avLst>
          </a:prstGeom>
          <a:solidFill>
            <a:schemeClr val="accent2"/>
          </a:solidFill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2100" b="0" i="0">
                <a:solidFill>
                  <a:schemeClr val="tx2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FDF6C9E1-976D-1D52-BA22-B6660188D3E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600201" y="4587901"/>
            <a:ext cx="10134600" cy="629513"/>
          </a:xfr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21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2A8C850E-0FCB-C770-A7F1-2D1E3A83EB0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57201" y="5390746"/>
            <a:ext cx="640080" cy="640080"/>
          </a:xfrm>
          <a:prstGeom prst="roundRect">
            <a:avLst>
              <a:gd name="adj" fmla="val 0"/>
            </a:avLst>
          </a:prstGeom>
          <a:solidFill>
            <a:schemeClr val="accent2"/>
          </a:solidFill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2100" b="0" i="0">
                <a:solidFill>
                  <a:schemeClr val="tx2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6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C1A46D0A-56AF-6F39-CACA-688EC2E93C6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600201" y="5401313"/>
            <a:ext cx="10134600" cy="629513"/>
          </a:xfr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21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pic>
        <p:nvPicPr>
          <p:cNvPr id="27" name="Picture 26" descr="A logo with white text&#10;&#10;AI-generated content may be incorrect.">
            <a:extLst>
              <a:ext uri="{FF2B5EF4-FFF2-40B4-BE49-F238E27FC236}">
                <a16:creationId xmlns:a16="http://schemas.microsoft.com/office/drawing/2014/main" id="{C40B92B3-6A10-1485-7D92-41C63BCEB9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040" y="6272784"/>
            <a:ext cx="1234440" cy="5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5533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White with images or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EA2D2A9E-4F74-690E-DB66-B03CEDC947D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7199" y="1321659"/>
            <a:ext cx="950976" cy="7239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9BCE7589-5747-72C3-AE1B-44477328EEFB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58724" y="2183745"/>
            <a:ext cx="950976" cy="7239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F2B09146-89C7-89CA-D043-83C13A7D1831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460249" y="3045831"/>
            <a:ext cx="950976" cy="7239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E20F489D-04CD-7F14-F212-A9703D5F6EA3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61774" y="3907917"/>
            <a:ext cx="950976" cy="7239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6C2EC3CE-ACF9-8438-8472-25A2C5476421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463299" y="4770003"/>
            <a:ext cx="950976" cy="7239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8A0B4C-FD90-F7EC-8665-A30C898B0F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33400"/>
            <a:ext cx="11275099" cy="452496"/>
          </a:xfrm>
        </p:spPr>
        <p:txBody>
          <a:bodyPr wrap="square" lIns="0" tIns="0" rIns="0" bIns="0">
            <a:noAutofit/>
          </a:bodyPr>
          <a:lstStyle>
            <a:lvl1pPr>
              <a:defRPr sz="3200" b="0" i="0">
                <a:solidFill>
                  <a:schemeClr val="accent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Agenda with images or icons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0C11A-7D4C-7385-B281-DD3C34D6A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F17EB0A-927E-15B0-5AC8-5FE7820D990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600201" y="1460566"/>
            <a:ext cx="10134600" cy="446087"/>
          </a:xfr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2100" b="0" i="0"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6D8A554-A3AE-A961-7EBF-072735579D4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600201" y="2319723"/>
            <a:ext cx="10134600" cy="446087"/>
          </a:xfr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2100" b="0" i="0"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C0BF448-38F5-5FA3-F237-56A1B45C17A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600201" y="3178882"/>
            <a:ext cx="10134600" cy="446087"/>
          </a:xfr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2100" b="0" i="0"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24F29BB-6421-02C2-F9F3-A68BAB09837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600201" y="4038039"/>
            <a:ext cx="10134600" cy="446087"/>
          </a:xfr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2100" b="0" i="0"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FA9AEDED-823A-2248-CB06-AA880F0965C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600201" y="4897198"/>
            <a:ext cx="10134600" cy="446087"/>
          </a:xfr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2100" b="0" i="0"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7974008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Teal with images or icon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A0B4C-FD90-F7EC-8665-A30C898B0F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50433"/>
            <a:ext cx="11275099" cy="452496"/>
          </a:xfrm>
        </p:spPr>
        <p:txBody>
          <a:bodyPr wrap="square" lIns="0" tIns="0" rIns="0" bIns="0">
            <a:noAutofit/>
          </a:bodyPr>
          <a:lstStyle>
            <a:lvl1pPr>
              <a:defRPr sz="32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Agenda with images or icons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0C11A-7D4C-7385-B281-DD3C34D6A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699BDDA-27E6-4D9B-5C83-E8EB0FB5EE3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600201" y="1460566"/>
            <a:ext cx="10134600" cy="446087"/>
          </a:xfr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21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839B812-884B-ACBC-83AE-4008FAF4D79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600201" y="2319723"/>
            <a:ext cx="10134600" cy="446087"/>
          </a:xfr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21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DED9885-2D8E-1A08-4A9D-CB46FFCD9DA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600201" y="3178882"/>
            <a:ext cx="10134600" cy="446087"/>
          </a:xfr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21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EB0A0A2-16ED-5775-273D-D7E8DB9D5FB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600201" y="4038039"/>
            <a:ext cx="10134600" cy="446087"/>
          </a:xfr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21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0B2BC34B-3B47-578B-4652-20513F40DDD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600201" y="4897198"/>
            <a:ext cx="10134600" cy="446087"/>
          </a:xfr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21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43C554A6-BB66-1F74-461E-87B0AE00EB8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7199" y="1321659"/>
            <a:ext cx="950976" cy="7239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F839FB9F-DE7F-9CFC-6556-4DF049F7DE7A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58724" y="2183745"/>
            <a:ext cx="950976" cy="7239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9576F9E2-BA3A-40C1-02B6-B78E73A53875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460249" y="3045831"/>
            <a:ext cx="950976" cy="7239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894D009F-1FA7-7D1D-B38E-77C4A616CDEB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61774" y="3907917"/>
            <a:ext cx="950976" cy="7239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E87ECC76-3CA8-BBDC-1BB4-CDCDDA607C57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463299" y="4770003"/>
            <a:ext cx="950976" cy="7239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5" name="Picture 4" descr="A logo with white text&#10;&#10;AI-generated content may be incorrect.">
            <a:extLst>
              <a:ext uri="{FF2B5EF4-FFF2-40B4-BE49-F238E27FC236}">
                <a16:creationId xmlns:a16="http://schemas.microsoft.com/office/drawing/2014/main" id="{AEEE2382-9BBE-35F2-BC2E-FFEA4627A8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040" y="6272784"/>
            <a:ext cx="1234440" cy="5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0425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Blue with images or ico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A0B4C-FD90-F7EC-8665-A30C898B0F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50433"/>
            <a:ext cx="11275099" cy="452496"/>
          </a:xfrm>
        </p:spPr>
        <p:txBody>
          <a:bodyPr wrap="square" lIns="0" tIns="0" rIns="0" bIns="0">
            <a:noAutofit/>
          </a:bodyPr>
          <a:lstStyle>
            <a:lvl1pPr>
              <a:defRPr sz="32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Agenda with images or icons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0C11A-7D4C-7385-B281-DD3C34D6A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699BDDA-27E6-4D9B-5C83-E8EB0FB5EE3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600201" y="1460566"/>
            <a:ext cx="10134600" cy="446087"/>
          </a:xfr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21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839B812-884B-ACBC-83AE-4008FAF4D79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600201" y="2319723"/>
            <a:ext cx="10134600" cy="446087"/>
          </a:xfr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21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DED9885-2D8E-1A08-4A9D-CB46FFCD9DA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600201" y="3178882"/>
            <a:ext cx="10134600" cy="446087"/>
          </a:xfr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21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EB0A0A2-16ED-5775-273D-D7E8DB9D5FB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600201" y="4038039"/>
            <a:ext cx="10134600" cy="446087"/>
          </a:xfr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21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0B2BC34B-3B47-578B-4652-20513F40DDD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600201" y="4897198"/>
            <a:ext cx="10134600" cy="446087"/>
          </a:xfr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21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2A0CDC23-FD99-FEFA-388A-D7A98B00BDC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7199" y="1321659"/>
            <a:ext cx="950976" cy="7239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51DF4FE6-0E7C-F1BB-7813-60636AF0299A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58724" y="2183745"/>
            <a:ext cx="950976" cy="7239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14A973DA-896A-6BB4-A249-4BA5B3A32B32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460249" y="3045831"/>
            <a:ext cx="950976" cy="7239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047B873C-617B-BB97-BD4D-45ADFA1E1F0B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61774" y="3907917"/>
            <a:ext cx="950976" cy="7239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B6164BF6-C0FB-9458-BAAB-E0B349B0880E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463299" y="4770003"/>
            <a:ext cx="950976" cy="7239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5" name="Picture 4" descr="A logo with white text&#10;&#10;AI-generated content may be incorrect.">
            <a:extLst>
              <a:ext uri="{FF2B5EF4-FFF2-40B4-BE49-F238E27FC236}">
                <a16:creationId xmlns:a16="http://schemas.microsoft.com/office/drawing/2014/main" id="{7FFD9D7A-1175-125C-E3D4-B283DFBD66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040" y="6272784"/>
            <a:ext cx="1234440" cy="5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883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FB509-2AA5-F59A-AA0B-E9F894F90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2002633"/>
            <a:ext cx="11277601" cy="2852737"/>
          </a:xfrm>
        </p:spPr>
        <p:txBody>
          <a:bodyPr lIns="0" tIns="0" rIns="0" bIns="0" anchor="ctr" anchorCtr="0"/>
          <a:lstStyle>
            <a:lvl1pPr>
              <a:lnSpc>
                <a:spcPct val="90000"/>
              </a:lnSpc>
              <a:defRPr sz="6000" b="0" i="0">
                <a:solidFill>
                  <a:schemeClr val="tx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DA4F02-F457-EEB1-469D-D2AB0D186C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7721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ection Divider Te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FB509-2AA5-F59A-AA0B-E9F894F90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002633"/>
            <a:ext cx="11277600" cy="2852737"/>
          </a:xfrm>
        </p:spPr>
        <p:txBody>
          <a:bodyPr lIns="0" tIns="0" rIns="0" bIns="0" anchor="ctr" anchorCtr="0"/>
          <a:lstStyle>
            <a:lvl1pPr>
              <a:lnSpc>
                <a:spcPct val="90000"/>
              </a:lnSpc>
              <a:defRPr sz="60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EC577B-528D-FF6D-DCC9-803A02D7D3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A logo with white text&#10;&#10;AI-generated content may be incorrect.">
            <a:extLst>
              <a:ext uri="{FF2B5EF4-FFF2-40B4-BE49-F238E27FC236}">
                <a16:creationId xmlns:a16="http://schemas.microsoft.com/office/drawing/2014/main" id="{7BBE1585-0CE5-B9D5-597F-5F78A507B3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040" y="6272784"/>
            <a:ext cx="1234440" cy="5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6024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Divider Light Tea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FB509-2AA5-F59A-AA0B-E9F894F90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2002633"/>
            <a:ext cx="11277601" cy="2852737"/>
          </a:xfrm>
        </p:spPr>
        <p:txBody>
          <a:bodyPr lIns="0" tIns="0" rIns="0" bIns="0" anchor="ctr" anchorCtr="0"/>
          <a:lstStyle>
            <a:lvl1pPr>
              <a:lnSpc>
                <a:spcPct val="90000"/>
              </a:lnSpc>
              <a:defRPr sz="6000" b="0" i="0">
                <a:solidFill>
                  <a:schemeClr val="tx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DA4F02-F457-EEB1-469D-D2AB0D186C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0686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ection Divider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FB509-2AA5-F59A-AA0B-E9F894F90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002633"/>
            <a:ext cx="11277600" cy="2852737"/>
          </a:xfrm>
        </p:spPr>
        <p:txBody>
          <a:bodyPr lIns="0" tIns="0" rIns="0" bIns="0" anchor="ctr" anchorCtr="0"/>
          <a:lstStyle>
            <a:lvl1pPr>
              <a:lnSpc>
                <a:spcPct val="90000"/>
              </a:lnSpc>
              <a:defRPr sz="60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EC577B-528D-FF6D-DCC9-803A02D7D3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A logo with white text&#10;&#10;AI-generated content may be incorrect.">
            <a:extLst>
              <a:ext uri="{FF2B5EF4-FFF2-40B4-BE49-F238E27FC236}">
                <a16:creationId xmlns:a16="http://schemas.microsoft.com/office/drawing/2014/main" id="{3D496CCB-E2D8-E237-700D-51FDF1F39E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040" y="6272784"/>
            <a:ext cx="1234440" cy="5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7660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Divider w/Frame Whi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A01E6-D2B8-B643-C62E-292781199C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2002634"/>
            <a:ext cx="11277601" cy="2852735"/>
          </a:xfrm>
          <a:prstGeom prst="roundRect">
            <a:avLst>
              <a:gd name="adj" fmla="val 0"/>
            </a:avLst>
          </a:prstGeom>
          <a:ln w="12700">
            <a:solidFill>
              <a:schemeClr val="tx1"/>
            </a:solidFill>
          </a:ln>
        </p:spPr>
        <p:txBody>
          <a:bodyPr wrap="square" lIns="91440" tIns="91440" rIns="91440" bIns="91440" anchor="ctr" anchorCtr="1">
            <a:noAutofit/>
          </a:bodyPr>
          <a:lstStyle>
            <a:lvl1pPr algn="l">
              <a:lnSpc>
                <a:spcPct val="90000"/>
              </a:lnSpc>
              <a:defRPr sz="6000" b="0" i="0">
                <a:solidFill>
                  <a:schemeClr val="tx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DC3017-026F-A7B8-E4DF-9E72733132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91600" y="6486087"/>
            <a:ext cx="2743200" cy="138499"/>
          </a:xfrm>
        </p:spPr>
        <p:txBody>
          <a:bodyPr/>
          <a:lstStyle>
            <a:lvl1pPr>
              <a:defRPr b="0" i="0"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408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37CA99F6-50DF-FDF7-112A-C4B244452B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641080" y="6126480"/>
            <a:ext cx="3095624" cy="30134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EF6143B-A648-DFF5-7E2E-63C1A59BF1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1" y="766718"/>
            <a:ext cx="8977313" cy="1684911"/>
          </a:xfrm>
        </p:spPr>
        <p:txBody>
          <a:bodyPr wrap="square"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5800" b="0" i="0" baseline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pic>
        <p:nvPicPr>
          <p:cNvPr id="2" name="Picture 1" descr="A logo with white text&#10;&#10;AI-generated content may be incorrect.">
            <a:extLst>
              <a:ext uri="{FF2B5EF4-FFF2-40B4-BE49-F238E27FC236}">
                <a16:creationId xmlns:a16="http://schemas.microsoft.com/office/drawing/2014/main" id="{10B51A63-21F8-3F9A-2D4F-C7E2BCB430C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1450" y="5743066"/>
            <a:ext cx="2351250" cy="1061752"/>
          </a:xfrm>
          <a:prstGeom prst="rect">
            <a:avLst/>
          </a:prstGeom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61DF892B-FD61-8F2C-C588-70EF5A0208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1" y="2451627"/>
            <a:ext cx="8977312" cy="1954746"/>
          </a:xfrm>
        </p:spPr>
        <p:txBody>
          <a:bodyPr lIns="0" tIns="45720" rIns="0" bIns="0">
            <a:noAutofit/>
          </a:bodyPr>
          <a:lstStyle>
            <a:lvl1pPr marL="0" indent="0">
              <a:spcAft>
                <a:spcPts val="600"/>
              </a:spcAft>
              <a:buNone/>
              <a:defRPr sz="1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4A528C02-E8E6-C40B-BA1C-A3455CA9874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1" y="5360526"/>
            <a:ext cx="8977312" cy="233316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Date goes here</a:t>
            </a:r>
          </a:p>
        </p:txBody>
      </p:sp>
    </p:spTree>
    <p:extLst>
      <p:ext uri="{BB962C8B-B14F-4D97-AF65-F5344CB8AC3E}">
        <p14:creationId xmlns:p14="http://schemas.microsoft.com/office/powerpoint/2010/main" val="30802050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Section Divider w/Frame Te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0EEA676-EC5B-0E31-07A1-2B228FEDB3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2002634"/>
            <a:ext cx="11277601" cy="2852735"/>
          </a:xfrm>
          <a:prstGeom prst="roundRect">
            <a:avLst>
              <a:gd name="adj" fmla="val 0"/>
            </a:avLst>
          </a:prstGeom>
          <a:ln w="12700">
            <a:solidFill>
              <a:schemeClr val="bg1"/>
            </a:solidFill>
          </a:ln>
        </p:spPr>
        <p:txBody>
          <a:bodyPr wrap="square" lIns="91440" tIns="91440" rIns="91440" bIns="91440" anchor="ctr" anchorCtr="1">
            <a:noAutofit/>
          </a:bodyPr>
          <a:lstStyle>
            <a:lvl1pPr algn="l">
              <a:lnSpc>
                <a:spcPct val="90000"/>
              </a:lnSpc>
              <a:defRPr sz="60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05BC21-FD1E-3D2C-1FD1-A99CD2E3AC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A logo with white text&#10;&#10;AI-generated content may be incorrect.">
            <a:extLst>
              <a:ext uri="{FF2B5EF4-FFF2-40B4-BE49-F238E27FC236}">
                <a16:creationId xmlns:a16="http://schemas.microsoft.com/office/drawing/2014/main" id="{DB7F49EB-7FE8-7181-84E0-210043A501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040" y="6272784"/>
            <a:ext cx="1234440" cy="5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0433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Divider w/Frame Light Tea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A01E6-D2B8-B643-C62E-292781199C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2002634"/>
            <a:ext cx="11277601" cy="2852735"/>
          </a:xfrm>
          <a:prstGeom prst="roundRect">
            <a:avLst>
              <a:gd name="adj" fmla="val 0"/>
            </a:avLst>
          </a:prstGeom>
          <a:ln w="12700">
            <a:solidFill>
              <a:schemeClr val="tx1"/>
            </a:solidFill>
          </a:ln>
        </p:spPr>
        <p:txBody>
          <a:bodyPr wrap="square" lIns="91440" tIns="91440" rIns="91440" bIns="91440" anchor="ctr" anchorCtr="1">
            <a:noAutofit/>
          </a:bodyPr>
          <a:lstStyle>
            <a:lvl1pPr algn="l">
              <a:lnSpc>
                <a:spcPct val="90000"/>
              </a:lnSpc>
              <a:defRPr sz="6000" b="0" i="0">
                <a:solidFill>
                  <a:schemeClr val="tx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DC3017-026F-A7B8-E4DF-9E72733132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91600" y="6486087"/>
            <a:ext cx="2743200" cy="138499"/>
          </a:xfrm>
        </p:spPr>
        <p:txBody>
          <a:bodyPr/>
          <a:lstStyle>
            <a:lvl1pPr>
              <a:defRPr b="0" i="0"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4870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Section Divider w/Frame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0EEA676-EC5B-0E31-07A1-2B228FEDB3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2002634"/>
            <a:ext cx="11277601" cy="2852735"/>
          </a:xfrm>
          <a:prstGeom prst="roundRect">
            <a:avLst>
              <a:gd name="adj" fmla="val 0"/>
            </a:avLst>
          </a:prstGeom>
          <a:ln w="12700">
            <a:solidFill>
              <a:schemeClr val="bg1"/>
            </a:solidFill>
          </a:ln>
        </p:spPr>
        <p:txBody>
          <a:bodyPr wrap="square" lIns="91440" tIns="91440" rIns="91440" bIns="91440" anchor="ctr" anchorCtr="1">
            <a:noAutofit/>
          </a:bodyPr>
          <a:lstStyle>
            <a:lvl1pPr algn="l">
              <a:lnSpc>
                <a:spcPct val="90000"/>
              </a:lnSpc>
              <a:defRPr sz="60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05BC21-FD1E-3D2C-1FD1-A99CD2E3AC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A logo with white text&#10;&#10;AI-generated content may be incorrect.">
            <a:extLst>
              <a:ext uri="{FF2B5EF4-FFF2-40B4-BE49-F238E27FC236}">
                <a16:creationId xmlns:a16="http://schemas.microsoft.com/office/drawing/2014/main" id="{FDB11ACF-4C65-07B3-9C7C-AEAA06353D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040" y="6272784"/>
            <a:ext cx="1234440" cy="5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2125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/Big Statem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5B7AE-7ECA-F9AA-94F3-F67789F873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1" y="533401"/>
            <a:ext cx="8977323" cy="768351"/>
          </a:xfrm>
        </p:spPr>
        <p:txBody>
          <a:bodyPr>
            <a:noAutofit/>
          </a:bodyPr>
          <a:lstStyle>
            <a:lvl1pPr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D171C5-C9C8-73B3-8F08-2754620A7D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E209C21-3313-D618-6ED9-88FEE16E07F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57201" y="2019300"/>
            <a:ext cx="8977313" cy="2852737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90000"/>
              </a:lnSpc>
              <a:buNone/>
              <a:defRPr sz="4400" b="0" i="0">
                <a:solidFill>
                  <a:schemeClr val="accent1"/>
                </a:solidFill>
                <a:latin typeface="Invention" panose="020B0503020008020204" pitchFamily="34" charset="0"/>
              </a:defRPr>
            </a:lvl1pPr>
            <a:lvl2pPr marL="174621" indent="0">
              <a:buNone/>
              <a:defRPr sz="4400"/>
            </a:lvl2pPr>
            <a:lvl3pPr marL="339717" indent="0">
              <a:buNone/>
              <a:defRPr sz="4400"/>
            </a:lvl3pPr>
            <a:lvl4pPr marL="519100" indent="0">
              <a:buNone/>
              <a:defRPr sz="4400"/>
            </a:lvl4pPr>
            <a:lvl5pPr marL="684195" indent="0">
              <a:buNone/>
              <a:defRPr sz="4400"/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0E3499B-A462-9385-CD13-389B25EBBF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1301750"/>
            <a:ext cx="8977316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lvl="0"/>
            <a:r>
              <a:rPr lang="en-US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1626650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/Big Statement Te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5B7AE-7ECA-F9AA-94F3-F67789F873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1" y="533401"/>
            <a:ext cx="8973992" cy="768351"/>
          </a:xfrm>
        </p:spPr>
        <p:txBody>
          <a:bodyPr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D171C5-C9C8-73B3-8F08-2754620A7D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0E3499B-A462-9385-CD13-389B25EBBF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1301750"/>
            <a:ext cx="8977313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lvl="0"/>
            <a:r>
              <a:rPr lang="en-US"/>
              <a:t>Subtitle goes here</a:t>
            </a:r>
          </a:p>
        </p:txBody>
      </p:sp>
      <p:pic>
        <p:nvPicPr>
          <p:cNvPr id="5" name="Picture 4" descr="A logo with white text&#10;&#10;AI-generated content may be incorrect.">
            <a:extLst>
              <a:ext uri="{FF2B5EF4-FFF2-40B4-BE49-F238E27FC236}">
                <a16:creationId xmlns:a16="http://schemas.microsoft.com/office/drawing/2014/main" id="{9C688888-D835-CD38-5703-57984185E5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040" y="6272784"/>
            <a:ext cx="1234440" cy="557434"/>
          </a:xfrm>
          <a:prstGeom prst="rect">
            <a:avLst/>
          </a:prstGeom>
        </p:spPr>
      </p:pic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27BBACA2-9E10-CD8C-09FB-538D79AD46D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57201" y="2019300"/>
            <a:ext cx="8977313" cy="2852737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90000"/>
              </a:lnSpc>
              <a:buNone/>
              <a:defRPr sz="44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 marL="174621" indent="0">
              <a:buNone/>
              <a:defRPr sz="4400"/>
            </a:lvl2pPr>
            <a:lvl3pPr marL="339717" indent="0">
              <a:buNone/>
              <a:defRPr sz="4400"/>
            </a:lvl3pPr>
            <a:lvl4pPr marL="519100" indent="0">
              <a:buNone/>
              <a:defRPr sz="4400"/>
            </a:lvl4pPr>
            <a:lvl5pPr marL="684195" indent="0">
              <a:buNone/>
              <a:defRPr sz="4400"/>
            </a:lvl5pPr>
          </a:lstStyle>
          <a:p>
            <a:pPr lvl="0"/>
            <a:r>
              <a:rPr lang="en-US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5446657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/Big Statement Light Tea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5B7AE-7ECA-F9AA-94F3-F67789F873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1" y="533401"/>
            <a:ext cx="8977323" cy="768351"/>
          </a:xfrm>
        </p:spPr>
        <p:txBody>
          <a:bodyPr>
            <a:noAutofit/>
          </a:bodyPr>
          <a:lstStyle>
            <a:lvl1pPr>
              <a:defRPr b="0" i="0">
                <a:solidFill>
                  <a:schemeClr val="tx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D171C5-C9C8-73B3-8F08-2754620A7D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0E3499B-A462-9385-CD13-389B25EBBF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1301750"/>
            <a:ext cx="8977316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solidFill>
                  <a:schemeClr val="tx1"/>
                </a:solidFill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E928FE7-F123-F487-0CDF-259F17176DB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57201" y="2019300"/>
            <a:ext cx="8977313" cy="2852737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90000"/>
              </a:lnSpc>
              <a:buNone/>
              <a:defRPr sz="4400" b="0" i="0">
                <a:solidFill>
                  <a:schemeClr val="tx2"/>
                </a:solidFill>
                <a:latin typeface="Invention" panose="020B0503020008020204" pitchFamily="34" charset="0"/>
              </a:defRPr>
            </a:lvl1pPr>
            <a:lvl2pPr marL="174621" indent="0">
              <a:buNone/>
              <a:defRPr sz="4400"/>
            </a:lvl2pPr>
            <a:lvl3pPr marL="339717" indent="0">
              <a:buNone/>
              <a:defRPr sz="4400"/>
            </a:lvl3pPr>
            <a:lvl4pPr marL="519100" indent="0">
              <a:buNone/>
              <a:defRPr sz="4400"/>
            </a:lvl4pPr>
            <a:lvl5pPr marL="684195" indent="0">
              <a:buNone/>
              <a:defRPr sz="4400"/>
            </a:lvl5pPr>
          </a:lstStyle>
          <a:p>
            <a:pPr lvl="0"/>
            <a:r>
              <a:rPr lang="en-US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6701615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/Big Statement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5B7AE-7ECA-F9AA-94F3-F67789F873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1" y="533401"/>
            <a:ext cx="8973992" cy="768351"/>
          </a:xfrm>
        </p:spPr>
        <p:txBody>
          <a:bodyPr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D171C5-C9C8-73B3-8F08-2754620A7D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0E3499B-A462-9385-CD13-389B25EBBF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1301750"/>
            <a:ext cx="8977313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lvl="0"/>
            <a:r>
              <a:rPr lang="en-US"/>
              <a:t>Subtitle goes here</a:t>
            </a:r>
          </a:p>
        </p:txBody>
      </p:sp>
      <p:pic>
        <p:nvPicPr>
          <p:cNvPr id="5" name="Picture 4" descr="A logo with white text&#10;&#10;AI-generated content may be incorrect.">
            <a:extLst>
              <a:ext uri="{FF2B5EF4-FFF2-40B4-BE49-F238E27FC236}">
                <a16:creationId xmlns:a16="http://schemas.microsoft.com/office/drawing/2014/main" id="{FE590AA3-8092-5C8E-E8DE-DF314DCE16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040" y="6272784"/>
            <a:ext cx="1234440" cy="557434"/>
          </a:xfrm>
          <a:prstGeom prst="rect">
            <a:avLst/>
          </a:prstGeom>
        </p:spPr>
      </p:pic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60E22A57-C3A7-3921-8B6F-ADE96F29CCA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57201" y="2019300"/>
            <a:ext cx="8977313" cy="2852737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90000"/>
              </a:lnSpc>
              <a:buNone/>
              <a:defRPr sz="44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 marL="174621" indent="0">
              <a:buNone/>
              <a:defRPr sz="4400"/>
            </a:lvl2pPr>
            <a:lvl3pPr marL="339717" indent="0">
              <a:buNone/>
              <a:defRPr sz="4400"/>
            </a:lvl3pPr>
            <a:lvl4pPr marL="519100" indent="0">
              <a:buNone/>
              <a:defRPr sz="4400"/>
            </a:lvl4pPr>
            <a:lvl5pPr marL="684195" indent="0">
              <a:buNone/>
              <a:defRPr sz="4400"/>
            </a:lvl5pPr>
          </a:lstStyle>
          <a:p>
            <a:pPr lvl="0"/>
            <a:r>
              <a:rPr lang="en-US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4041369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5B7AE-7ECA-F9AA-94F3-F67789F873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1" y="533401"/>
            <a:ext cx="8977323" cy="768351"/>
          </a:xfrm>
        </p:spPr>
        <p:txBody>
          <a:bodyPr>
            <a:noAutofit/>
          </a:bodyPr>
          <a:lstStyle>
            <a:lvl1pPr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D171C5-C9C8-73B3-8F08-2754620A7D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E209C21-3313-D618-6ED9-88FEE16E07F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57201" y="2019300"/>
            <a:ext cx="8977313" cy="2468617"/>
          </a:xfrm>
        </p:spPr>
        <p:txBody>
          <a:bodyPr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4400" b="0" i="0">
                <a:solidFill>
                  <a:schemeClr val="accent1"/>
                </a:solidFill>
                <a:latin typeface="Invention" panose="020B0503020008020204" pitchFamily="34" charset="0"/>
              </a:defRPr>
            </a:lvl1pPr>
            <a:lvl2pPr marL="174621" indent="0">
              <a:buNone/>
              <a:defRPr sz="4400"/>
            </a:lvl2pPr>
            <a:lvl3pPr marL="339717" indent="0">
              <a:buNone/>
              <a:defRPr sz="4400"/>
            </a:lvl3pPr>
            <a:lvl4pPr marL="519100" indent="0">
              <a:buNone/>
              <a:defRPr sz="4400"/>
            </a:lvl4pPr>
            <a:lvl5pPr marL="684195" indent="0">
              <a:buNone/>
              <a:defRPr sz="4400"/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0E3499B-A462-9385-CD13-389B25EBBF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1301750"/>
            <a:ext cx="8977316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CFD90861-28BB-479B-FADE-59DC970BA2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716516"/>
            <a:ext cx="3621024" cy="942210"/>
          </a:xfrm>
          <a:prstGeom prst="roundRect">
            <a:avLst>
              <a:gd name="adj" fmla="val 0"/>
            </a:avLst>
          </a:prstGeom>
          <a:ln w="12700">
            <a:solidFill>
              <a:schemeClr val="tx1"/>
            </a:solidFill>
          </a:ln>
        </p:spPr>
        <p:txBody>
          <a:bodyPr lIns="137160" tIns="137160" rIns="137160" bIns="91440">
            <a:noAutofit/>
          </a:bodyPr>
          <a:lstStyle>
            <a:lvl1pPr marL="0" indent="0">
              <a:spcBef>
                <a:spcPts val="0"/>
              </a:spcBef>
              <a:buNone/>
              <a:defRPr sz="1600" b="0" i="0">
                <a:latin typeface="Invention" panose="020B0503020008020204" pitchFamily="34" charset="0"/>
              </a:defRPr>
            </a:lvl1pPr>
            <a:lvl2pPr marL="9525" indent="0">
              <a:buNone/>
              <a:tabLst/>
              <a:defRPr sz="1200" b="0" i="0"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First Name Last Name goes here</a:t>
            </a:r>
          </a:p>
          <a:p>
            <a:pPr lvl="1"/>
            <a:r>
              <a:rPr lang="en-US" sz="1200"/>
              <a:t>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2999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Te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5B7AE-7ECA-F9AA-94F3-F67789F873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1" y="533401"/>
            <a:ext cx="8973992" cy="768351"/>
          </a:xfrm>
        </p:spPr>
        <p:txBody>
          <a:bodyPr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D171C5-C9C8-73B3-8F08-2754620A7D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0E3499B-A462-9385-CD13-389B25EBBF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1301750"/>
            <a:ext cx="8977313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E93D3851-CCF6-BE9C-AF45-4CE9C018D75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57201" y="2019300"/>
            <a:ext cx="8977313" cy="2468617"/>
          </a:xfrm>
        </p:spPr>
        <p:txBody>
          <a:bodyPr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44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 marL="174621" indent="0">
              <a:buNone/>
              <a:defRPr sz="4400"/>
            </a:lvl2pPr>
            <a:lvl3pPr marL="339717" indent="0">
              <a:buNone/>
              <a:defRPr sz="4400"/>
            </a:lvl3pPr>
            <a:lvl4pPr marL="519100" indent="0">
              <a:buNone/>
              <a:defRPr sz="4400"/>
            </a:lvl4pPr>
            <a:lvl5pPr marL="684195" indent="0">
              <a:buNone/>
              <a:defRPr sz="4400"/>
            </a:lvl5pPr>
          </a:lstStyle>
          <a:p>
            <a:pPr lvl="0"/>
            <a:r>
              <a:rPr lang="en-US"/>
              <a:t>Text goes here</a:t>
            </a:r>
          </a:p>
        </p:txBody>
      </p:sp>
      <p:pic>
        <p:nvPicPr>
          <p:cNvPr id="5" name="Picture 4" descr="A logo with white text&#10;&#10;AI-generated content may be incorrect.">
            <a:extLst>
              <a:ext uri="{FF2B5EF4-FFF2-40B4-BE49-F238E27FC236}">
                <a16:creationId xmlns:a16="http://schemas.microsoft.com/office/drawing/2014/main" id="{9C688888-D835-CD38-5703-57984185E5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040" y="6272784"/>
            <a:ext cx="1234440" cy="557434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6CA17D7-9FF2-736E-D0FD-47A0A8D3E5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716516"/>
            <a:ext cx="3621024" cy="942210"/>
          </a:xfrm>
          <a:prstGeom prst="roundRect">
            <a:avLst>
              <a:gd name="adj" fmla="val 0"/>
            </a:avLst>
          </a:prstGeom>
          <a:ln w="12700">
            <a:solidFill>
              <a:schemeClr val="bg1"/>
            </a:solidFill>
          </a:ln>
        </p:spPr>
        <p:txBody>
          <a:bodyPr lIns="137160" tIns="137160" rIns="137160" bIns="91440">
            <a:noAutofit/>
          </a:bodyPr>
          <a:lstStyle>
            <a:lvl1pPr marL="0" indent="0">
              <a:spcBef>
                <a:spcPts val="0"/>
              </a:spcBef>
              <a:buNone/>
              <a:defRPr sz="16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 marL="9525" indent="0">
              <a:buNone/>
              <a:tabLst/>
              <a:defRPr sz="1200"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First Name Last Name goes here</a:t>
            </a:r>
          </a:p>
          <a:p>
            <a:pPr lvl="1"/>
            <a:r>
              <a:rPr lang="en-US" sz="1200"/>
              <a:t>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0957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 Tea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5B7AE-7ECA-F9AA-94F3-F67789F873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1" y="533401"/>
            <a:ext cx="8977323" cy="768351"/>
          </a:xfrm>
        </p:spPr>
        <p:txBody>
          <a:bodyPr>
            <a:noAutofit/>
          </a:bodyPr>
          <a:lstStyle>
            <a:lvl1pPr>
              <a:defRPr b="0" i="0">
                <a:solidFill>
                  <a:schemeClr val="tx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D171C5-C9C8-73B3-8F08-2754620A7D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0E3499B-A462-9385-CD13-389B25EBBF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1301750"/>
            <a:ext cx="8977316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solidFill>
                  <a:schemeClr val="tx1"/>
                </a:solidFill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879604AE-33AB-B5EA-6E49-1E0EADF1B1F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57201" y="2019300"/>
            <a:ext cx="8977313" cy="2468617"/>
          </a:xfrm>
        </p:spPr>
        <p:txBody>
          <a:bodyPr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4400" b="0" i="0">
                <a:solidFill>
                  <a:schemeClr val="tx2"/>
                </a:solidFill>
                <a:latin typeface="Invention" panose="020B0503020008020204" pitchFamily="34" charset="0"/>
              </a:defRPr>
            </a:lvl1pPr>
            <a:lvl2pPr marL="174621" indent="0">
              <a:buNone/>
              <a:defRPr sz="4400"/>
            </a:lvl2pPr>
            <a:lvl3pPr marL="339717" indent="0">
              <a:buNone/>
              <a:defRPr sz="4400"/>
            </a:lvl3pPr>
            <a:lvl4pPr marL="519100" indent="0">
              <a:buNone/>
              <a:defRPr sz="4400"/>
            </a:lvl4pPr>
            <a:lvl5pPr marL="684195" indent="0">
              <a:buNone/>
              <a:defRPr sz="4400"/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855DDF-A4B1-2475-426A-CB62450B0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716516"/>
            <a:ext cx="3621024" cy="942210"/>
          </a:xfrm>
          <a:prstGeom prst="roundRect">
            <a:avLst>
              <a:gd name="adj" fmla="val 0"/>
            </a:avLst>
          </a:prstGeom>
          <a:ln w="12700">
            <a:solidFill>
              <a:schemeClr val="tx1"/>
            </a:solidFill>
          </a:ln>
        </p:spPr>
        <p:txBody>
          <a:bodyPr lIns="137160" tIns="137160" rIns="137160" bIns="91440">
            <a:noAutofit/>
          </a:bodyPr>
          <a:lstStyle>
            <a:lvl1pPr marL="0" indent="0">
              <a:spcBef>
                <a:spcPts val="0"/>
              </a:spcBef>
              <a:buNone/>
              <a:defRPr sz="1600" b="0" i="0">
                <a:latin typeface="Invention" panose="020B0503020008020204" pitchFamily="34" charset="0"/>
              </a:defRPr>
            </a:lvl1pPr>
            <a:lvl2pPr marL="9525" indent="0">
              <a:buNone/>
              <a:tabLst/>
              <a:defRPr sz="1200" b="0" i="0"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First Name Last Name goes here</a:t>
            </a:r>
          </a:p>
          <a:p>
            <a:pPr lvl="1"/>
            <a:r>
              <a:rPr lang="en-US" sz="1200"/>
              <a:t>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688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1/2 Im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A926BE91-84C3-A284-0B56-1B6A9DBB26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1168" y="267997"/>
            <a:ext cx="2348931" cy="1060704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DFA9956-6DDA-A84D-0577-39FD0F9497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1" y="-6350"/>
            <a:ext cx="6096000" cy="6864351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C3E63DE-0BFC-B5A1-CBB9-0D4231B787F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1" y="1513794"/>
            <a:ext cx="5537200" cy="1684911"/>
          </a:xfrm>
        </p:spPr>
        <p:txBody>
          <a:bodyPr wrap="square"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5800" b="0" i="0" baseline="0">
                <a:solidFill>
                  <a:schemeClr val="accent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6FE0FFE8-2197-4BC3-C84A-C444839A16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1" y="3198706"/>
            <a:ext cx="5537200" cy="2145500"/>
          </a:xfrm>
        </p:spPr>
        <p:txBody>
          <a:bodyPr lIns="0" tIns="45720" rIns="0" bIns="0">
            <a:noAutofit/>
          </a:bodyPr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56876D48-2375-9889-520D-A4339E13FA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1" y="5344205"/>
            <a:ext cx="5537200" cy="260181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Date goes here</a:t>
            </a:r>
          </a:p>
        </p:txBody>
      </p:sp>
    </p:spTree>
    <p:extLst>
      <p:ext uri="{BB962C8B-B14F-4D97-AF65-F5344CB8AC3E}">
        <p14:creationId xmlns:p14="http://schemas.microsoft.com/office/powerpoint/2010/main" val="25938175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5B7AE-7ECA-F9AA-94F3-F67789F873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1" y="533401"/>
            <a:ext cx="8973992" cy="768351"/>
          </a:xfrm>
        </p:spPr>
        <p:txBody>
          <a:bodyPr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D171C5-C9C8-73B3-8F08-2754620A7D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0E3499B-A462-9385-CD13-389B25EBBF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1301750"/>
            <a:ext cx="8977313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64FFC3F5-9E7F-1BAD-2799-BCAFC42F3B8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57201" y="2019300"/>
            <a:ext cx="8977313" cy="2468617"/>
          </a:xfrm>
        </p:spPr>
        <p:txBody>
          <a:bodyPr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44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 marL="174621" indent="0">
              <a:buNone/>
              <a:defRPr sz="4400"/>
            </a:lvl2pPr>
            <a:lvl3pPr marL="339717" indent="0">
              <a:buNone/>
              <a:defRPr sz="4400"/>
            </a:lvl3pPr>
            <a:lvl4pPr marL="519100" indent="0">
              <a:buNone/>
              <a:defRPr sz="4400"/>
            </a:lvl4pPr>
            <a:lvl5pPr marL="684195" indent="0">
              <a:buNone/>
              <a:defRPr sz="4400"/>
            </a:lvl5pPr>
          </a:lstStyle>
          <a:p>
            <a:pPr lvl="0"/>
            <a:r>
              <a:rPr lang="en-US"/>
              <a:t>Text goes here</a:t>
            </a:r>
          </a:p>
        </p:txBody>
      </p:sp>
      <p:pic>
        <p:nvPicPr>
          <p:cNvPr id="5" name="Picture 4" descr="A logo with white text&#10;&#10;AI-generated content may be incorrect.">
            <a:extLst>
              <a:ext uri="{FF2B5EF4-FFF2-40B4-BE49-F238E27FC236}">
                <a16:creationId xmlns:a16="http://schemas.microsoft.com/office/drawing/2014/main" id="{FE590AA3-8092-5C8E-E8DE-DF314DCE16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040" y="6272784"/>
            <a:ext cx="1234440" cy="557434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84BBCB14-A955-456C-6042-7EAA8356F1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716516"/>
            <a:ext cx="3621024" cy="942210"/>
          </a:xfrm>
          <a:prstGeom prst="roundRect">
            <a:avLst>
              <a:gd name="adj" fmla="val 0"/>
            </a:avLst>
          </a:prstGeom>
          <a:ln w="12700">
            <a:solidFill>
              <a:schemeClr val="bg1"/>
            </a:solidFill>
          </a:ln>
        </p:spPr>
        <p:txBody>
          <a:bodyPr lIns="137160" tIns="137160" rIns="137160" bIns="91440">
            <a:noAutofit/>
          </a:bodyPr>
          <a:lstStyle>
            <a:lvl1pPr marL="0" indent="0">
              <a:spcBef>
                <a:spcPts val="0"/>
              </a:spcBef>
              <a:buNone/>
              <a:defRPr sz="16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 marL="9525" indent="0">
              <a:buNone/>
              <a:tabLst/>
              <a:defRPr sz="1200"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First Name Last Name goes here</a:t>
            </a:r>
          </a:p>
          <a:p>
            <a:pPr lvl="1"/>
            <a:r>
              <a:rPr lang="en-US" sz="1200"/>
              <a:t>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1825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1 Colum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E2943-6DFB-BFB1-8EAF-F451AAC61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4" y="533401"/>
            <a:ext cx="8977317" cy="768351"/>
          </a:xfrm>
        </p:spPr>
        <p:txBody>
          <a:bodyPr>
            <a:noAutofit/>
          </a:bodyPr>
          <a:lstStyle>
            <a:lvl1pPr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D2A4C9-44C0-4FF3-D0DF-F847ECB7A6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5B0731-D167-D797-DEEF-FFE2368D27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2019300"/>
            <a:ext cx="8977313" cy="4114800"/>
          </a:xfrm>
        </p:spPr>
        <p:txBody>
          <a:bodyPr>
            <a:noAutofit/>
          </a:bodyPr>
          <a:lstStyle>
            <a:lvl1pPr>
              <a:defRPr b="0" i="0">
                <a:latin typeface="Invention" panose="020B0503020008020204" pitchFamily="34" charset="0"/>
              </a:defRPr>
            </a:lvl1pPr>
            <a:lvl2pPr>
              <a:defRPr b="0" i="0"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  <a:lvl7pPr marL="1658896" indent="0">
              <a:buNone/>
              <a:defRPr/>
            </a:lvl7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4473C16-16A3-05AF-FDC4-B2FB4D9A93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12" y="1301750"/>
            <a:ext cx="8977313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lvl="0"/>
            <a:r>
              <a:rPr lang="en-US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1709268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1 Column Te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D2A4C9-44C0-4FF3-D0DF-F847ECB7A6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3046B48-D692-4E3C-7C1B-8CAF49A664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4" y="533401"/>
            <a:ext cx="8977309" cy="768351"/>
          </a:xfrm>
        </p:spPr>
        <p:txBody>
          <a:bodyPr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A72B928-4490-BD26-7DF4-E7B18AE6F6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2019300"/>
            <a:ext cx="8977309" cy="4114800"/>
          </a:xfrm>
        </p:spPr>
        <p:txBody>
          <a:bodyPr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D2C9894-1763-DB91-3AA0-7B24CE1BAD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10" y="1301750"/>
            <a:ext cx="8977311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lvl="0"/>
            <a:r>
              <a:rPr lang="en-US"/>
              <a:t>Subtitle goes here</a:t>
            </a:r>
          </a:p>
        </p:txBody>
      </p:sp>
      <p:pic>
        <p:nvPicPr>
          <p:cNvPr id="4" name="Picture 3" descr="A logo with white text&#10;&#10;AI-generated content may be incorrect.">
            <a:extLst>
              <a:ext uri="{FF2B5EF4-FFF2-40B4-BE49-F238E27FC236}">
                <a16:creationId xmlns:a16="http://schemas.microsoft.com/office/drawing/2014/main" id="{2AC445D3-30B3-A273-9F86-AA766B36A3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040" y="6272784"/>
            <a:ext cx="1234440" cy="5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083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1 Column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D2A4C9-44C0-4FF3-D0DF-F847ECB7A6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3046B48-D692-4E3C-7C1B-8CAF49A664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4" y="533401"/>
            <a:ext cx="8977309" cy="768351"/>
          </a:xfrm>
        </p:spPr>
        <p:txBody>
          <a:bodyPr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A72B928-4490-BD26-7DF4-E7B18AE6F6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2019300"/>
            <a:ext cx="8977309" cy="4114800"/>
          </a:xfrm>
        </p:spPr>
        <p:txBody>
          <a:bodyPr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D2C9894-1763-DB91-3AA0-7B24CE1BAD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10" y="1301750"/>
            <a:ext cx="8977311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lvl="0"/>
            <a:r>
              <a:rPr lang="en-US"/>
              <a:t>Subtitle goes here</a:t>
            </a:r>
          </a:p>
        </p:txBody>
      </p:sp>
      <p:pic>
        <p:nvPicPr>
          <p:cNvPr id="4" name="Picture 3" descr="A logo with white text&#10;&#10;AI-generated content may be incorrect.">
            <a:extLst>
              <a:ext uri="{FF2B5EF4-FFF2-40B4-BE49-F238E27FC236}">
                <a16:creationId xmlns:a16="http://schemas.microsoft.com/office/drawing/2014/main" id="{5D845B15-7FEE-A182-0409-0E8769DFDF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040" y="6272784"/>
            <a:ext cx="1234440" cy="5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3033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 Colum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E2943-6DFB-BFB1-8EAF-F451AAC61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2" y="533401"/>
            <a:ext cx="8977311" cy="768351"/>
          </a:xfrm>
        </p:spPr>
        <p:txBody>
          <a:bodyPr>
            <a:noAutofit/>
          </a:bodyPr>
          <a:lstStyle>
            <a:lvl1pPr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D2A4C9-44C0-4FF3-D0DF-F847ECB7A6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5B0731-D167-D797-DEEF-FFE2368D27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2019300"/>
            <a:ext cx="5537201" cy="4114800"/>
          </a:xfrm>
        </p:spPr>
        <p:txBody>
          <a:bodyPr>
            <a:noAutofit/>
          </a:bodyPr>
          <a:lstStyle>
            <a:lvl1pPr>
              <a:defRPr b="0" i="0">
                <a:latin typeface="Invention" panose="020B0503020008020204" pitchFamily="34" charset="0"/>
              </a:defRPr>
            </a:lvl1pPr>
            <a:lvl2pPr>
              <a:defRPr b="0" i="0"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4473C16-16A3-05AF-FDC4-B2FB4D9A93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301750"/>
            <a:ext cx="8977314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459326E-68B8-F02A-008D-C5E82FAEAE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4426" y="2019300"/>
            <a:ext cx="5537201" cy="4114800"/>
          </a:xfrm>
        </p:spPr>
        <p:txBody>
          <a:bodyPr>
            <a:noAutofit/>
          </a:bodyPr>
          <a:lstStyle>
            <a:lvl1pPr>
              <a:defRPr b="0" i="0">
                <a:latin typeface="Invention" panose="020B0503020008020204" pitchFamily="34" charset="0"/>
              </a:defRPr>
            </a:lvl1pPr>
            <a:lvl2pPr>
              <a:defRPr b="0" i="0"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54635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2 Column Te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E2943-6DFB-BFB1-8EAF-F451AAC61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2" y="533401"/>
            <a:ext cx="8977311" cy="768351"/>
          </a:xfrm>
        </p:spPr>
        <p:txBody>
          <a:bodyPr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D2A4C9-44C0-4FF3-D0DF-F847ECB7A6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5B0731-D167-D797-DEEF-FFE2368D27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2019300"/>
            <a:ext cx="5537201" cy="4114800"/>
          </a:xfrm>
        </p:spPr>
        <p:txBody>
          <a:bodyPr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4473C16-16A3-05AF-FDC4-B2FB4D9A93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301750"/>
            <a:ext cx="8977314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BF035E2-0A0C-6C2B-EAA5-2A79D8C436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4426" y="2019300"/>
            <a:ext cx="5537201" cy="4114800"/>
          </a:xfrm>
        </p:spPr>
        <p:txBody>
          <a:bodyPr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logo with white text&#10;&#10;AI-generated content may be incorrect.">
            <a:extLst>
              <a:ext uri="{FF2B5EF4-FFF2-40B4-BE49-F238E27FC236}">
                <a16:creationId xmlns:a16="http://schemas.microsoft.com/office/drawing/2014/main" id="{221F2939-E567-E692-674C-1214694F56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040" y="6272784"/>
            <a:ext cx="1234440" cy="5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574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2 Column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E2943-6DFB-BFB1-8EAF-F451AAC61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2" y="533401"/>
            <a:ext cx="8977311" cy="768351"/>
          </a:xfrm>
        </p:spPr>
        <p:txBody>
          <a:bodyPr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D2A4C9-44C0-4FF3-D0DF-F847ECB7A6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5B0731-D167-D797-DEEF-FFE2368D27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2019300"/>
            <a:ext cx="5537201" cy="4114800"/>
          </a:xfrm>
        </p:spPr>
        <p:txBody>
          <a:bodyPr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4473C16-16A3-05AF-FDC4-B2FB4D9A93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301750"/>
            <a:ext cx="8977314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BF035E2-0A0C-6C2B-EAA5-2A79D8C436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4426" y="2019300"/>
            <a:ext cx="5537201" cy="4114800"/>
          </a:xfrm>
        </p:spPr>
        <p:txBody>
          <a:bodyPr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logo with white text&#10;&#10;AI-generated content may be incorrect.">
            <a:extLst>
              <a:ext uri="{FF2B5EF4-FFF2-40B4-BE49-F238E27FC236}">
                <a16:creationId xmlns:a16="http://schemas.microsoft.com/office/drawing/2014/main" id="{54F3F749-E438-8A47-746E-916D3B7005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040" y="6272784"/>
            <a:ext cx="1234440" cy="5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9366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3 Colum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E2943-6DFB-BFB1-8EAF-F451AAC61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533401"/>
            <a:ext cx="8977312" cy="768351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D2A4C9-44C0-4FF3-D0DF-F847ECB7A6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5B0731-D167-D797-DEEF-FFE2368D27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373" y="2019300"/>
            <a:ext cx="3621024" cy="4208171"/>
          </a:xfrm>
          <a:prstGeom prst="rect">
            <a:avLst/>
          </a:prstGeom>
          <a:ln w="12700">
            <a:noFill/>
          </a:ln>
        </p:spPr>
        <p:txBody>
          <a:bodyPr lIns="0" tIns="0" rIns="91440" bIns="91440">
            <a:noAutofit/>
          </a:bodyPr>
          <a:lstStyle>
            <a:lvl1pPr>
              <a:defRPr b="0" i="0">
                <a:latin typeface="Invention" panose="020B0503020008020204" pitchFamily="34" charset="0"/>
              </a:defRPr>
            </a:lvl1pPr>
            <a:lvl2pPr>
              <a:defRPr b="0" i="0"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4473C16-16A3-05AF-FDC4-B2FB4D9A93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1301750"/>
            <a:ext cx="8977312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BE3724B-D35E-5D9B-DBDC-B72B89472C5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87075" y="2019300"/>
            <a:ext cx="3621024" cy="4208171"/>
          </a:xfrm>
          <a:prstGeom prst="rect">
            <a:avLst/>
          </a:prstGeom>
          <a:ln w="12700">
            <a:noFill/>
          </a:ln>
        </p:spPr>
        <p:txBody>
          <a:bodyPr lIns="0" tIns="0" rIns="91440" bIns="91440">
            <a:noAutofit/>
          </a:bodyPr>
          <a:lstStyle>
            <a:lvl1pPr>
              <a:defRPr b="0" i="0">
                <a:latin typeface="Invention" panose="020B0503020008020204" pitchFamily="34" charset="0"/>
              </a:defRPr>
            </a:lvl1pPr>
            <a:lvl2pPr>
              <a:defRPr b="0" i="0"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38B06D42-24F1-5B9B-2BD5-7135546E6B8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113776" y="2019300"/>
            <a:ext cx="3621024" cy="4208171"/>
          </a:xfrm>
          <a:prstGeom prst="rect">
            <a:avLst/>
          </a:prstGeom>
          <a:ln w="12700">
            <a:noFill/>
          </a:ln>
        </p:spPr>
        <p:txBody>
          <a:bodyPr lIns="0" tIns="0" rIns="91440" bIns="91440">
            <a:noAutofit/>
          </a:bodyPr>
          <a:lstStyle>
            <a:lvl1pPr>
              <a:defRPr b="0" i="0">
                <a:latin typeface="Invention" panose="020B0503020008020204" pitchFamily="34" charset="0"/>
              </a:defRPr>
            </a:lvl1pPr>
            <a:lvl2pPr>
              <a:defRPr b="0" i="0"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28152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3 Column Te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E2943-6DFB-BFB1-8EAF-F451AAC61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33401"/>
            <a:ext cx="8977313" cy="768351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D2A4C9-44C0-4FF3-D0DF-F847ECB7A6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4473C16-16A3-05AF-FDC4-B2FB4D9A93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2" y="1301750"/>
            <a:ext cx="8977312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8E16184D-1BC3-72F4-C96F-629D023532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373" y="2019300"/>
            <a:ext cx="3575304" cy="4208171"/>
          </a:xfrm>
          <a:prstGeom prst="rect">
            <a:avLst/>
          </a:prstGeom>
          <a:ln w="12700">
            <a:noFill/>
          </a:ln>
        </p:spPr>
        <p:txBody>
          <a:bodyPr lIns="0" tIns="0" rIns="91440" bIns="91440"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18C40177-182B-E6A4-BCE1-DF03AB3D63D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88427" y="2019300"/>
            <a:ext cx="3577660" cy="4208171"/>
          </a:xfrm>
          <a:prstGeom prst="rect">
            <a:avLst/>
          </a:prstGeom>
          <a:ln w="12700">
            <a:noFill/>
          </a:ln>
        </p:spPr>
        <p:txBody>
          <a:bodyPr lIns="0" tIns="0" rIns="91440" bIns="91440"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76E7963-6AED-47D3-7F3E-9AF2E230ACB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113776" y="2019301"/>
            <a:ext cx="3577660" cy="4208171"/>
          </a:xfrm>
          <a:prstGeom prst="rect">
            <a:avLst/>
          </a:prstGeom>
          <a:ln w="12700">
            <a:noFill/>
          </a:ln>
        </p:spPr>
        <p:txBody>
          <a:bodyPr lIns="0" tIns="0" rIns="91440" bIns="91440"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logo with white text&#10;&#10;AI-generated content may be incorrect.">
            <a:extLst>
              <a:ext uri="{FF2B5EF4-FFF2-40B4-BE49-F238E27FC236}">
                <a16:creationId xmlns:a16="http://schemas.microsoft.com/office/drawing/2014/main" id="{BF7E1913-96F5-BCCB-7B81-8524DC2B77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040" y="6272784"/>
            <a:ext cx="1234440" cy="5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1236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3 Column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E2943-6DFB-BFB1-8EAF-F451AAC61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33401"/>
            <a:ext cx="8977313" cy="768351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D2A4C9-44C0-4FF3-D0DF-F847ECB7A6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4473C16-16A3-05AF-FDC4-B2FB4D9A93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2" y="1301750"/>
            <a:ext cx="8977312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8E16184D-1BC3-72F4-C96F-629D023532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373" y="2019300"/>
            <a:ext cx="3621024" cy="4208171"/>
          </a:xfrm>
          <a:prstGeom prst="rect">
            <a:avLst/>
          </a:prstGeom>
          <a:ln w="12700">
            <a:noFill/>
          </a:ln>
        </p:spPr>
        <p:txBody>
          <a:bodyPr lIns="0" tIns="0" rIns="91440" bIns="91440"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18C40177-182B-E6A4-BCE1-DF03AB3D63D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87073" y="2019300"/>
            <a:ext cx="3621024" cy="4208171"/>
          </a:xfrm>
          <a:prstGeom prst="rect">
            <a:avLst/>
          </a:prstGeom>
          <a:ln w="12700">
            <a:noFill/>
          </a:ln>
        </p:spPr>
        <p:txBody>
          <a:bodyPr lIns="0" tIns="0" rIns="91440" bIns="91440"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76E7963-6AED-47D3-7F3E-9AF2E230ACB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110603" y="2019301"/>
            <a:ext cx="3621024" cy="4208171"/>
          </a:xfrm>
          <a:prstGeom prst="rect">
            <a:avLst/>
          </a:prstGeom>
          <a:ln w="12700">
            <a:noFill/>
          </a:ln>
        </p:spPr>
        <p:txBody>
          <a:bodyPr lIns="0" tIns="0" rIns="91440" bIns="91440"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logo with white text&#10;&#10;AI-generated content may be incorrect.">
            <a:extLst>
              <a:ext uri="{FF2B5EF4-FFF2-40B4-BE49-F238E27FC236}">
                <a16:creationId xmlns:a16="http://schemas.microsoft.com/office/drawing/2014/main" id="{A08FACBA-0AE0-F5EF-4612-7C42A654E5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040" y="6272784"/>
            <a:ext cx="1234440" cy="5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8139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1/2 Image Te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DFA9956-6DDA-A84D-0577-39FD0F9497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-6350"/>
            <a:ext cx="6096000" cy="6864351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E74B623-BBB8-1538-DA56-8A3B1DBF8C3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1518301"/>
            <a:ext cx="5537200" cy="1680404"/>
          </a:xfrm>
        </p:spPr>
        <p:txBody>
          <a:bodyPr wrap="square"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5800" b="0" i="0" baseline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AE855561-40EB-ED04-955D-8FAC37A9BC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3205909"/>
            <a:ext cx="5537200" cy="2133790"/>
          </a:xfrm>
        </p:spPr>
        <p:txBody>
          <a:bodyPr lIns="0" tIns="45720" rIns="0" bIns="0">
            <a:no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pic>
        <p:nvPicPr>
          <p:cNvPr id="3" name="Picture 2" descr="A logo with white text&#10;&#10;AI-generated content may be incorrect.">
            <a:extLst>
              <a:ext uri="{FF2B5EF4-FFF2-40B4-BE49-F238E27FC236}">
                <a16:creationId xmlns:a16="http://schemas.microsoft.com/office/drawing/2014/main" id="{B2AA93BF-3B54-6CE3-EC29-B20BD372A9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1450" y="265176"/>
            <a:ext cx="2351250" cy="1061752"/>
          </a:xfrm>
          <a:prstGeom prst="rect">
            <a:avLst/>
          </a:prstGeom>
        </p:spPr>
      </p:pic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8A2DA0E0-936B-AC21-D6CB-C88B710F91F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1" y="5344205"/>
            <a:ext cx="5537200" cy="260181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Date goes here</a:t>
            </a:r>
          </a:p>
        </p:txBody>
      </p:sp>
    </p:spTree>
    <p:extLst>
      <p:ext uri="{BB962C8B-B14F-4D97-AF65-F5344CB8AC3E}">
        <p14:creationId xmlns:p14="http://schemas.microsoft.com/office/powerpoint/2010/main" val="27991877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4 Colum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E2943-6DFB-BFB1-8EAF-F451AAC61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33401"/>
            <a:ext cx="8977313" cy="768351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D2A4C9-44C0-4FF3-D0DF-F847ECB7A6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5B0731-D167-D797-DEEF-FFE2368D27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2017199"/>
            <a:ext cx="2670048" cy="4157371"/>
          </a:xfrm>
          <a:prstGeom prst="rect">
            <a:avLst/>
          </a:prstGeom>
          <a:ln w="12700">
            <a:noFill/>
          </a:ln>
        </p:spPr>
        <p:txBody>
          <a:bodyPr lIns="0" tIns="0" rIns="91440" bIns="91440">
            <a:noAutofit/>
          </a:bodyPr>
          <a:lstStyle>
            <a:lvl1pPr>
              <a:defRPr b="0" i="0">
                <a:latin typeface="Invention" panose="020B0503020008020204" pitchFamily="34" charset="0"/>
              </a:defRPr>
            </a:lvl1pPr>
            <a:lvl2pPr>
              <a:defRPr b="0" i="0"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4473C16-16A3-05AF-FDC4-B2FB4D9A93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301750"/>
            <a:ext cx="8977313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60637E2E-D505-AB1C-B1EB-81F6CF97A50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26385" y="2019300"/>
            <a:ext cx="2670048" cy="4157371"/>
          </a:xfrm>
          <a:prstGeom prst="rect">
            <a:avLst/>
          </a:prstGeom>
          <a:ln w="12700">
            <a:noFill/>
          </a:ln>
        </p:spPr>
        <p:txBody>
          <a:bodyPr lIns="0" tIns="0" rIns="91440" bIns="91440">
            <a:noAutofit/>
          </a:bodyPr>
          <a:lstStyle>
            <a:lvl1pPr>
              <a:defRPr b="0" i="0">
                <a:latin typeface="Invention" panose="020B0503020008020204" pitchFamily="34" charset="0"/>
              </a:defRPr>
            </a:lvl1pPr>
            <a:lvl2pPr>
              <a:defRPr b="0" i="0"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42F9FF0D-A29B-491A-3C67-BDFED625D2C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95570" y="2017199"/>
            <a:ext cx="2670048" cy="4157371"/>
          </a:xfrm>
          <a:prstGeom prst="rect">
            <a:avLst/>
          </a:prstGeom>
          <a:ln w="12700">
            <a:noFill/>
          </a:ln>
        </p:spPr>
        <p:txBody>
          <a:bodyPr lIns="0" tIns="0" rIns="91440" bIns="91440">
            <a:noAutofit/>
          </a:bodyPr>
          <a:lstStyle>
            <a:lvl1pPr>
              <a:defRPr b="0" i="0">
                <a:latin typeface="Invention" panose="020B0503020008020204" pitchFamily="34" charset="0"/>
              </a:defRPr>
            </a:lvl1pPr>
            <a:lvl2pPr>
              <a:defRPr b="0" i="0"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0355E36D-E574-25D0-55AF-4D60DF9101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64754" y="2020824"/>
            <a:ext cx="2670048" cy="4157371"/>
          </a:xfrm>
          <a:prstGeom prst="rect">
            <a:avLst/>
          </a:prstGeom>
          <a:ln w="12700">
            <a:noFill/>
          </a:ln>
        </p:spPr>
        <p:txBody>
          <a:bodyPr lIns="0" tIns="0" rIns="91440" bIns="91440">
            <a:noAutofit/>
          </a:bodyPr>
          <a:lstStyle>
            <a:lvl1pPr>
              <a:defRPr b="0" i="0">
                <a:latin typeface="Invention" panose="020B0503020008020204" pitchFamily="34" charset="0"/>
              </a:defRPr>
            </a:lvl1pPr>
            <a:lvl2pPr>
              <a:defRPr b="0" i="0"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59629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4 Column Te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E2943-6DFB-BFB1-8EAF-F451AAC61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533401"/>
            <a:ext cx="7831138" cy="768351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D2A4C9-44C0-4FF3-D0DF-F847ECB7A6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4473C16-16A3-05AF-FDC4-B2FB4D9A93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199" y="1301750"/>
            <a:ext cx="7831139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0B8C6C4-59C5-5BDF-E228-9ECBDA50A6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2017199"/>
            <a:ext cx="2670048" cy="4157371"/>
          </a:xfrm>
          <a:prstGeom prst="rect">
            <a:avLst/>
          </a:prstGeom>
          <a:ln w="12700">
            <a:noFill/>
          </a:ln>
        </p:spPr>
        <p:txBody>
          <a:bodyPr lIns="0" tIns="0" rIns="91440" bIns="91440"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B7556C2-BCB0-E018-6285-98F2D96F98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26385" y="2019300"/>
            <a:ext cx="2670048" cy="4157371"/>
          </a:xfrm>
          <a:prstGeom prst="rect">
            <a:avLst/>
          </a:prstGeom>
          <a:ln w="12700">
            <a:noFill/>
          </a:ln>
        </p:spPr>
        <p:txBody>
          <a:bodyPr lIns="0" tIns="0" rIns="91440" bIns="91440"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BF98397-FE7B-0193-7F6C-3AB70150CE3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95570" y="2017199"/>
            <a:ext cx="2670048" cy="4157371"/>
          </a:xfrm>
          <a:prstGeom prst="rect">
            <a:avLst/>
          </a:prstGeom>
          <a:ln w="12700">
            <a:noFill/>
          </a:ln>
        </p:spPr>
        <p:txBody>
          <a:bodyPr lIns="0" tIns="0" rIns="91440" bIns="91440"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EC56A71-0B60-D9EB-A587-708C9E5ECCC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64754" y="2020824"/>
            <a:ext cx="2670048" cy="4157371"/>
          </a:xfrm>
          <a:prstGeom prst="rect">
            <a:avLst/>
          </a:prstGeom>
          <a:ln w="12700">
            <a:noFill/>
          </a:ln>
        </p:spPr>
        <p:txBody>
          <a:bodyPr lIns="0" tIns="0" rIns="91440" bIns="91440"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logo with white text&#10;&#10;AI-generated content may be incorrect.">
            <a:extLst>
              <a:ext uri="{FF2B5EF4-FFF2-40B4-BE49-F238E27FC236}">
                <a16:creationId xmlns:a16="http://schemas.microsoft.com/office/drawing/2014/main" id="{97E18BDF-3E16-3CA9-D52E-4163E1DD3F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040" y="6272784"/>
            <a:ext cx="1234440" cy="5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7938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4 Column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E2943-6DFB-BFB1-8EAF-F451AAC61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33401"/>
            <a:ext cx="8977313" cy="768351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D2A4C9-44C0-4FF3-D0DF-F847ECB7A6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4473C16-16A3-05AF-FDC4-B2FB4D9A93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301750"/>
            <a:ext cx="8977314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35C78B79-E28D-BC34-ABA6-2935BC7A0F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2017199"/>
            <a:ext cx="2670048" cy="4157371"/>
          </a:xfrm>
          <a:prstGeom prst="rect">
            <a:avLst/>
          </a:prstGeom>
          <a:ln w="12700">
            <a:noFill/>
          </a:ln>
        </p:spPr>
        <p:txBody>
          <a:bodyPr lIns="0" tIns="0" rIns="91440" bIns="91440"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9B48E8ED-28D3-CC62-BAF7-B227E38315A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26385" y="2019300"/>
            <a:ext cx="2670048" cy="4157371"/>
          </a:xfrm>
          <a:prstGeom prst="rect">
            <a:avLst/>
          </a:prstGeom>
          <a:ln w="12700">
            <a:noFill/>
          </a:ln>
        </p:spPr>
        <p:txBody>
          <a:bodyPr lIns="0" tIns="0" rIns="91440" bIns="91440"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4CC79DA-E3E8-7BB3-DEEF-B7E7A03DED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95570" y="2017199"/>
            <a:ext cx="2670048" cy="4157371"/>
          </a:xfrm>
          <a:prstGeom prst="rect">
            <a:avLst/>
          </a:prstGeom>
          <a:ln w="12700">
            <a:noFill/>
          </a:ln>
        </p:spPr>
        <p:txBody>
          <a:bodyPr lIns="0" tIns="0" rIns="91440" bIns="91440"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F1F96C3-F2A7-0AEB-9C75-EC457C83F8B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64754" y="2020824"/>
            <a:ext cx="2670048" cy="4157371"/>
          </a:xfrm>
          <a:prstGeom prst="rect">
            <a:avLst/>
          </a:prstGeom>
          <a:ln w="12700">
            <a:noFill/>
          </a:ln>
        </p:spPr>
        <p:txBody>
          <a:bodyPr lIns="0" tIns="0" rIns="91440" bIns="91440"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logo with white text&#10;&#10;AI-generated content may be incorrect.">
            <a:extLst>
              <a:ext uri="{FF2B5EF4-FFF2-40B4-BE49-F238E27FC236}">
                <a16:creationId xmlns:a16="http://schemas.microsoft.com/office/drawing/2014/main" id="{4B5996E9-9923-3D12-6D1A-F2FA357AE2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040" y="6272784"/>
            <a:ext cx="1234440" cy="5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5168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 Column White/Split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9100408-760E-07A3-0E52-6622D618C8F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42189" y="2"/>
            <a:ext cx="4849812" cy="6857999"/>
          </a:xfrm>
          <a:solidFill>
            <a:schemeClr val="accent1"/>
          </a:solidFill>
        </p:spPr>
        <p:txBody>
          <a:bodyPr>
            <a:noAutofit/>
          </a:bodyPr>
          <a:lstStyle>
            <a:lvl1pPr>
              <a:defRPr b="0" i="0">
                <a:noFill/>
                <a:latin typeface="Invention" panose="020B0503020008020204" pitchFamily="34" charset="0"/>
              </a:defRPr>
            </a:lvl1pPr>
            <a:lvl2pPr>
              <a:defRPr b="0" i="0">
                <a:noFill/>
                <a:latin typeface="Invention" panose="020B0503020008020204" pitchFamily="34" charset="0"/>
              </a:defRPr>
            </a:lvl2pPr>
            <a:lvl3pPr>
              <a:defRPr b="0" i="0">
                <a:noFill/>
                <a:latin typeface="Invention" panose="020B0503020008020204" pitchFamily="34" charset="0"/>
              </a:defRPr>
            </a:lvl3pPr>
            <a:lvl4pPr>
              <a:defRPr b="0" i="0">
                <a:noFill/>
                <a:latin typeface="Invention" panose="020B0503020008020204" pitchFamily="34" charset="0"/>
              </a:defRPr>
            </a:lvl4pPr>
            <a:lvl5pPr>
              <a:defRPr b="0" i="0">
                <a:noFill/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43494AE-7005-12BD-81E9-481E30487A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301750"/>
            <a:ext cx="6683373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3338534-32C3-D113-2582-C3D876EC64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2019300"/>
            <a:ext cx="6683375" cy="4114800"/>
          </a:xfrm>
        </p:spPr>
        <p:txBody>
          <a:bodyPr>
            <a:noAutofit/>
          </a:bodyPr>
          <a:lstStyle>
            <a:lvl1pPr>
              <a:defRPr b="0" i="0">
                <a:latin typeface="Invention" panose="020B0503020008020204" pitchFamily="34" charset="0"/>
              </a:defRPr>
            </a:lvl1pPr>
            <a:lvl2pPr>
              <a:defRPr b="0" i="0"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0C11A-7D4C-7385-B281-DD3C34D6A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793EF84-E727-6B12-9A05-B7CD2EA6DA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533401"/>
            <a:ext cx="6683372" cy="768351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A6F7F8-2BBA-5FDB-4CFC-3105E720F3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29551" y="2019300"/>
            <a:ext cx="3889375" cy="4114800"/>
          </a:xfrm>
        </p:spPr>
        <p:txBody>
          <a:bodyPr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69711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2 Column Teal/Split Colo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AC93786-ED08-BD6B-12F6-6B489D4AC2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42189" y="2"/>
            <a:ext cx="4849812" cy="6857999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b="0" i="0">
                <a:noFill/>
                <a:latin typeface="Invention" panose="020B0503020008020204" pitchFamily="34" charset="0"/>
              </a:defRPr>
            </a:lvl1pPr>
            <a:lvl2pPr>
              <a:defRPr b="0" i="0">
                <a:noFill/>
                <a:latin typeface="Invention" panose="020B0503020008020204" pitchFamily="34" charset="0"/>
              </a:defRPr>
            </a:lvl2pPr>
            <a:lvl3pPr>
              <a:defRPr b="0" i="0">
                <a:noFill/>
                <a:latin typeface="Invention" panose="020B0503020008020204" pitchFamily="34" charset="0"/>
              </a:defRPr>
            </a:lvl3pPr>
            <a:lvl4pPr>
              <a:defRPr b="0" i="0">
                <a:noFill/>
                <a:latin typeface="Invention" panose="020B0503020008020204" pitchFamily="34" charset="0"/>
              </a:defRPr>
            </a:lvl4pPr>
            <a:lvl5pPr>
              <a:defRPr b="0" i="0">
                <a:noFill/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088CB9-C1F7-C0CF-DC66-C6E31F0904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29551" y="2019300"/>
            <a:ext cx="3889375" cy="4114800"/>
          </a:xfrm>
        </p:spPr>
        <p:txBody>
          <a:bodyPr>
            <a:noAutofit/>
          </a:bodyPr>
          <a:lstStyle>
            <a:lvl1pPr>
              <a:defRPr b="0" i="0">
                <a:solidFill>
                  <a:schemeClr val="tx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tx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tx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tx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tx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43494AE-7005-12BD-81E9-481E30487A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301752"/>
            <a:ext cx="6683373" cy="474729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3338534-32C3-D113-2582-C3D876EC64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2019300"/>
            <a:ext cx="6683376" cy="4114800"/>
          </a:xfrm>
        </p:spPr>
        <p:txBody>
          <a:bodyPr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0C11A-7D4C-7385-B281-DD3C34D6A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793EF84-E727-6B12-9A05-B7CD2EA6DA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33401"/>
            <a:ext cx="6683375" cy="768351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pic>
        <p:nvPicPr>
          <p:cNvPr id="2" name="Picture 1" descr="A logo with white text&#10;&#10;AI-generated content may be incorrect.">
            <a:extLst>
              <a:ext uri="{FF2B5EF4-FFF2-40B4-BE49-F238E27FC236}">
                <a16:creationId xmlns:a16="http://schemas.microsoft.com/office/drawing/2014/main" id="{EBE42FB2-981E-6E57-CC2A-F2FC676BC1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040" y="6272784"/>
            <a:ext cx="1234440" cy="5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5451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2 Column Blue/Split Colo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AC93786-ED08-BD6B-12F6-6B489D4AC2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42189" y="2"/>
            <a:ext cx="4849812" cy="6857999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b="0" i="0">
                <a:noFill/>
                <a:latin typeface="Invention" panose="020B0503020008020204" pitchFamily="34" charset="0"/>
              </a:defRPr>
            </a:lvl1pPr>
            <a:lvl2pPr>
              <a:defRPr b="0" i="0">
                <a:noFill/>
                <a:latin typeface="Invention" panose="020B0503020008020204" pitchFamily="34" charset="0"/>
              </a:defRPr>
            </a:lvl2pPr>
            <a:lvl3pPr>
              <a:defRPr b="0" i="0">
                <a:noFill/>
                <a:latin typeface="Invention" panose="020B0503020008020204" pitchFamily="34" charset="0"/>
              </a:defRPr>
            </a:lvl3pPr>
            <a:lvl4pPr>
              <a:defRPr b="0" i="0">
                <a:noFill/>
                <a:latin typeface="Invention" panose="020B0503020008020204" pitchFamily="34" charset="0"/>
              </a:defRPr>
            </a:lvl4pPr>
            <a:lvl5pPr>
              <a:defRPr b="0" i="0">
                <a:noFill/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088CB9-C1F7-C0CF-DC66-C6E31F0904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29551" y="2019300"/>
            <a:ext cx="3889375" cy="4114800"/>
          </a:xfrm>
        </p:spPr>
        <p:txBody>
          <a:bodyPr>
            <a:noAutofit/>
          </a:bodyPr>
          <a:lstStyle>
            <a:lvl1pPr>
              <a:defRPr b="0" i="0">
                <a:solidFill>
                  <a:schemeClr val="tx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tx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tx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tx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tx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43494AE-7005-12BD-81E9-481E30487A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301752"/>
            <a:ext cx="6683373" cy="474729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3338534-32C3-D113-2582-C3D876EC64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2019300"/>
            <a:ext cx="6683376" cy="4114800"/>
          </a:xfrm>
        </p:spPr>
        <p:txBody>
          <a:bodyPr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0C11A-7D4C-7385-B281-DD3C34D6A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793EF84-E727-6B12-9A05-B7CD2EA6DA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33401"/>
            <a:ext cx="6683375" cy="768351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pic>
        <p:nvPicPr>
          <p:cNvPr id="2" name="Picture 1" descr="A logo with white text&#10;&#10;AI-generated content may be incorrect.">
            <a:extLst>
              <a:ext uri="{FF2B5EF4-FFF2-40B4-BE49-F238E27FC236}">
                <a16:creationId xmlns:a16="http://schemas.microsoft.com/office/drawing/2014/main" id="{405D3DB1-AC26-0D69-7E10-DF38990C1A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040" y="6272784"/>
            <a:ext cx="1234440" cy="5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3407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Subtitle Onl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E2943-6DFB-BFB1-8EAF-F451AAC61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33401"/>
            <a:ext cx="8977313" cy="768351"/>
          </a:xfrm>
        </p:spPr>
        <p:txBody>
          <a:bodyPr>
            <a:noAutofit/>
          </a:bodyPr>
          <a:lstStyle>
            <a:lvl1pPr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D2A4C9-44C0-4FF3-D0DF-F847ECB7A6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4473C16-16A3-05AF-FDC4-B2FB4D9A93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1301750"/>
            <a:ext cx="8977312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lvl="0"/>
            <a:r>
              <a:rPr lang="en-US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9443669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+ Subtitle Only Te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E2943-6DFB-BFB1-8EAF-F451AAC61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4" y="533401"/>
            <a:ext cx="8977319" cy="768351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D2A4C9-44C0-4FF3-D0DF-F847ECB7A6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4473C16-16A3-05AF-FDC4-B2FB4D9A93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301750"/>
            <a:ext cx="8977313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pic>
        <p:nvPicPr>
          <p:cNvPr id="5" name="Picture 4" descr="A logo with white text&#10;&#10;AI-generated content may be incorrect.">
            <a:extLst>
              <a:ext uri="{FF2B5EF4-FFF2-40B4-BE49-F238E27FC236}">
                <a16:creationId xmlns:a16="http://schemas.microsoft.com/office/drawing/2014/main" id="{EF5E0915-8098-04EC-FF4E-89628E691D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040" y="6272784"/>
            <a:ext cx="1234440" cy="5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0131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+ Subtitle Only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E2943-6DFB-BFB1-8EAF-F451AAC61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4" y="533401"/>
            <a:ext cx="8977319" cy="768351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D2A4C9-44C0-4FF3-D0DF-F847ECB7A6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4473C16-16A3-05AF-FDC4-B2FB4D9A93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301750"/>
            <a:ext cx="8977313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pic>
        <p:nvPicPr>
          <p:cNvPr id="7" name="Picture 6" descr="A logo with white text&#10;&#10;AI-generated content may be incorrect.">
            <a:extLst>
              <a:ext uri="{FF2B5EF4-FFF2-40B4-BE49-F238E27FC236}">
                <a16:creationId xmlns:a16="http://schemas.microsoft.com/office/drawing/2014/main" id="{1655FDAF-9FF7-AA0D-965A-F8F8B454D8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040" y="6272784"/>
            <a:ext cx="1234440" cy="5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1897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 Column White w/Frame Out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E2943-6DFB-BFB1-8EAF-F451AAC61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2" y="533401"/>
            <a:ext cx="8977311" cy="768351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D2A4C9-44C0-4FF3-D0DF-F847ECB7A6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5B0731-D167-D797-DEEF-FFE2368D27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2019300"/>
            <a:ext cx="5537201" cy="4114800"/>
          </a:xfrm>
          <a:prstGeom prst="roundRect">
            <a:avLst>
              <a:gd name="adj" fmla="val 0"/>
            </a:avLst>
          </a:prstGeom>
          <a:ln w="12700">
            <a:solidFill>
              <a:schemeClr val="tx1"/>
            </a:solidFill>
          </a:ln>
        </p:spPr>
        <p:txBody>
          <a:bodyPr lIns="228600" tIns="228600" rIns="228600" bIns="228600">
            <a:noAutofit/>
          </a:bodyPr>
          <a:lstStyle>
            <a:lvl1pPr>
              <a:defRPr b="0" i="0">
                <a:solidFill>
                  <a:schemeClr val="tx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tx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tx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tx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tx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4473C16-16A3-05AF-FDC4-B2FB4D9A93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2" y="1301750"/>
            <a:ext cx="8977311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907FE609-2CD1-CFD5-9EBF-16F107682A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4426" y="2019300"/>
            <a:ext cx="5537201" cy="4114800"/>
          </a:xfrm>
          <a:prstGeom prst="roundRect">
            <a:avLst>
              <a:gd name="adj" fmla="val 0"/>
            </a:avLst>
          </a:prstGeom>
          <a:ln w="12700">
            <a:solidFill>
              <a:schemeClr val="tx1"/>
            </a:solidFill>
          </a:ln>
        </p:spPr>
        <p:txBody>
          <a:bodyPr lIns="228600" tIns="228600" rIns="228600" bIns="228600">
            <a:noAutofit/>
          </a:bodyPr>
          <a:lstStyle>
            <a:lvl1pPr>
              <a:defRPr b="0" i="0">
                <a:solidFill>
                  <a:schemeClr val="tx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tx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tx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tx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tx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48984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1/2 Image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DFA9956-6DDA-A84D-0577-39FD0F9497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-6350"/>
            <a:ext cx="6096000" cy="6864351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E74B623-BBB8-1538-DA56-8A3B1DBF8C3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1518301"/>
            <a:ext cx="5537200" cy="1680404"/>
          </a:xfrm>
        </p:spPr>
        <p:txBody>
          <a:bodyPr wrap="square"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5800" b="0" i="0" baseline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AE855561-40EB-ED04-955D-8FAC37A9BC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3205909"/>
            <a:ext cx="5537200" cy="2133790"/>
          </a:xfrm>
        </p:spPr>
        <p:txBody>
          <a:bodyPr lIns="0" tIns="45720" rIns="0" bIns="0">
            <a:no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pic>
        <p:nvPicPr>
          <p:cNvPr id="10" name="Picture 9" descr="A logo with white text&#10;&#10;AI-generated content may be incorrect.">
            <a:extLst>
              <a:ext uri="{FF2B5EF4-FFF2-40B4-BE49-F238E27FC236}">
                <a16:creationId xmlns:a16="http://schemas.microsoft.com/office/drawing/2014/main" id="{1111DB7A-0AEF-376F-CFCD-FB9DADF91B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1450" y="265176"/>
            <a:ext cx="2351250" cy="1061752"/>
          </a:xfrm>
          <a:prstGeom prst="rect">
            <a:avLst/>
          </a:prstGeom>
        </p:spPr>
      </p:pic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20DD7892-C0B6-4886-1230-2E8230060E1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1" y="5344205"/>
            <a:ext cx="5537200" cy="260181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Date goes here</a:t>
            </a:r>
          </a:p>
        </p:txBody>
      </p:sp>
    </p:spTree>
    <p:extLst>
      <p:ext uri="{BB962C8B-B14F-4D97-AF65-F5344CB8AC3E}">
        <p14:creationId xmlns:p14="http://schemas.microsoft.com/office/powerpoint/2010/main" val="27896588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2 Column Teal w/Frame Outline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E2943-6DFB-BFB1-8EAF-F451AAC61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2" y="533401"/>
            <a:ext cx="8977312" cy="768351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D2A4C9-44C0-4FF3-D0DF-F847ECB7A6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4473C16-16A3-05AF-FDC4-B2FB4D9A93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2" y="1301750"/>
            <a:ext cx="8977312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4B33CE5-23BE-D8D5-B628-D3E5A11127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2019301"/>
            <a:ext cx="5537201" cy="4119209"/>
          </a:xfrm>
          <a:prstGeom prst="roundRect">
            <a:avLst>
              <a:gd name="adj" fmla="val 0"/>
            </a:avLst>
          </a:prstGeom>
          <a:ln w="12700">
            <a:solidFill>
              <a:schemeClr val="bg1"/>
            </a:solidFill>
          </a:ln>
        </p:spPr>
        <p:txBody>
          <a:bodyPr lIns="228600" tIns="228600" rIns="228600" bIns="228600"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1B546F2-2C65-8CFB-DB3B-DDF9ED5217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4426" y="2019301"/>
            <a:ext cx="5537201" cy="4119209"/>
          </a:xfrm>
          <a:prstGeom prst="roundRect">
            <a:avLst>
              <a:gd name="adj" fmla="val 0"/>
            </a:avLst>
          </a:prstGeom>
          <a:ln w="12700">
            <a:solidFill>
              <a:schemeClr val="bg1"/>
            </a:solidFill>
          </a:ln>
        </p:spPr>
        <p:txBody>
          <a:bodyPr lIns="228600" tIns="228600" rIns="228600" bIns="228600"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A logo with white text&#10;&#10;AI-generated content may be incorrect.">
            <a:extLst>
              <a:ext uri="{FF2B5EF4-FFF2-40B4-BE49-F238E27FC236}">
                <a16:creationId xmlns:a16="http://schemas.microsoft.com/office/drawing/2014/main" id="{7E2D9EA4-44E2-A8BA-D87D-196C36E85A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040" y="6272784"/>
            <a:ext cx="1234440" cy="5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4417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2 Column Blue w/Frame Out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E2943-6DFB-BFB1-8EAF-F451AAC61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2" y="533401"/>
            <a:ext cx="8977312" cy="768351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D2A4C9-44C0-4FF3-D0DF-F847ECB7A6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4473C16-16A3-05AF-FDC4-B2FB4D9A93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1301750"/>
            <a:ext cx="8977313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4B33CE5-23BE-D8D5-B628-D3E5A11127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2019301"/>
            <a:ext cx="5537201" cy="4119209"/>
          </a:xfrm>
          <a:prstGeom prst="roundRect">
            <a:avLst>
              <a:gd name="adj" fmla="val 0"/>
            </a:avLst>
          </a:prstGeom>
          <a:ln w="12700">
            <a:solidFill>
              <a:schemeClr val="bg1"/>
            </a:solidFill>
          </a:ln>
        </p:spPr>
        <p:txBody>
          <a:bodyPr lIns="228600" tIns="228600" rIns="228600" bIns="228600"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1B546F2-2C65-8CFB-DB3B-DDF9ED5217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4426" y="2019301"/>
            <a:ext cx="5537201" cy="4119209"/>
          </a:xfrm>
          <a:prstGeom prst="roundRect">
            <a:avLst>
              <a:gd name="adj" fmla="val 0"/>
            </a:avLst>
          </a:prstGeom>
          <a:ln w="12700">
            <a:solidFill>
              <a:schemeClr val="bg1"/>
            </a:solidFill>
          </a:ln>
        </p:spPr>
        <p:txBody>
          <a:bodyPr lIns="228600" tIns="228600" rIns="228600" bIns="228600"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logo with white text&#10;&#10;AI-generated content may be incorrect.">
            <a:extLst>
              <a:ext uri="{FF2B5EF4-FFF2-40B4-BE49-F238E27FC236}">
                <a16:creationId xmlns:a16="http://schemas.microsoft.com/office/drawing/2014/main" id="{3424A893-F56E-288E-DDAA-7822AE55D0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040" y="6272784"/>
            <a:ext cx="1234440" cy="5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3764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 White w/Frames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E2943-6DFB-BFB1-8EAF-F451AAC61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2" y="533401"/>
            <a:ext cx="8977311" cy="768351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D2A4C9-44C0-4FF3-D0DF-F847ECB7A6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4473C16-16A3-05AF-FDC4-B2FB4D9A93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2" y="1301750"/>
            <a:ext cx="8977311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DBC3B7E6-8A4B-F7AF-6FCE-39933C6D97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2019301"/>
            <a:ext cx="5537201" cy="4119209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12700">
            <a:solidFill>
              <a:schemeClr val="bg1"/>
            </a:solidFill>
          </a:ln>
        </p:spPr>
        <p:txBody>
          <a:bodyPr lIns="228600" tIns="228600" rIns="228600" bIns="228600"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6C531F-D07A-909D-E6FC-6E64CE95BB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4426" y="2019301"/>
            <a:ext cx="5537201" cy="4119209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12700">
            <a:solidFill>
              <a:schemeClr val="bg1"/>
            </a:solidFill>
          </a:ln>
        </p:spPr>
        <p:txBody>
          <a:bodyPr lIns="228600" tIns="228600" rIns="228600" bIns="228600">
            <a:noAutofit/>
          </a:bodyPr>
          <a:lstStyle>
            <a:lvl1pPr>
              <a:defRPr b="0" i="0">
                <a:solidFill>
                  <a:schemeClr val="tx2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tx2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tx2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tx2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tx2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99661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3 Column White w/Frame Out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E2943-6DFB-BFB1-8EAF-F451AAC61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2" y="533401"/>
            <a:ext cx="8977312" cy="768351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D2A4C9-44C0-4FF3-D0DF-F847ECB7A6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5B0731-D167-D797-DEEF-FFE2368D27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2019300"/>
            <a:ext cx="3621024" cy="4114800"/>
          </a:xfrm>
          <a:prstGeom prst="roundRect">
            <a:avLst>
              <a:gd name="adj" fmla="val 0"/>
            </a:avLst>
          </a:prstGeom>
          <a:ln w="12700">
            <a:solidFill>
              <a:schemeClr val="tx1"/>
            </a:solidFill>
          </a:ln>
        </p:spPr>
        <p:txBody>
          <a:bodyPr lIns="228600" tIns="228600" rIns="228600" bIns="228600">
            <a:noAutofit/>
          </a:bodyPr>
          <a:lstStyle>
            <a:lvl1pPr>
              <a:defRPr b="0" i="0">
                <a:latin typeface="Invention" panose="020B0503020008020204" pitchFamily="34" charset="0"/>
              </a:defRPr>
            </a:lvl1pPr>
            <a:lvl2pPr>
              <a:defRPr b="0" i="0"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4473C16-16A3-05AF-FDC4-B2FB4D9A93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2" y="1301750"/>
            <a:ext cx="8977312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BE3724B-D35E-5D9B-DBDC-B72B89472C5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87075" y="2019300"/>
            <a:ext cx="3621024" cy="4114800"/>
          </a:xfrm>
          <a:prstGeom prst="roundRect">
            <a:avLst>
              <a:gd name="adj" fmla="val 0"/>
            </a:avLst>
          </a:prstGeom>
          <a:ln w="12700">
            <a:solidFill>
              <a:schemeClr val="tx1"/>
            </a:solidFill>
          </a:ln>
        </p:spPr>
        <p:txBody>
          <a:bodyPr lIns="228600" tIns="228600" rIns="228600" bIns="228600">
            <a:noAutofit/>
          </a:bodyPr>
          <a:lstStyle>
            <a:lvl1pPr>
              <a:defRPr b="0" i="0">
                <a:latin typeface="Invention" panose="020B0503020008020204" pitchFamily="34" charset="0"/>
              </a:defRPr>
            </a:lvl1pPr>
            <a:lvl2pPr>
              <a:defRPr b="0" i="0"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38B06D42-24F1-5B9B-2BD5-7135546E6B8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110599" y="2019300"/>
            <a:ext cx="3621024" cy="4114800"/>
          </a:xfrm>
          <a:prstGeom prst="roundRect">
            <a:avLst>
              <a:gd name="adj" fmla="val 0"/>
            </a:avLst>
          </a:prstGeom>
          <a:ln w="12700">
            <a:solidFill>
              <a:schemeClr val="tx1"/>
            </a:solidFill>
          </a:ln>
        </p:spPr>
        <p:txBody>
          <a:bodyPr lIns="228600" tIns="228600" rIns="228600" bIns="228600">
            <a:noAutofit/>
          </a:bodyPr>
          <a:lstStyle>
            <a:lvl1pPr>
              <a:defRPr b="0" i="0">
                <a:latin typeface="Invention" panose="020B0503020008020204" pitchFamily="34" charset="0"/>
              </a:defRPr>
            </a:lvl1pPr>
            <a:lvl2pPr>
              <a:defRPr b="0" i="0"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33629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3 Column Teal w/Frame Outline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E2943-6DFB-BFB1-8EAF-F451AAC61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2" y="533401"/>
            <a:ext cx="8977312" cy="768351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D2A4C9-44C0-4FF3-D0DF-F847ECB7A6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4473C16-16A3-05AF-FDC4-B2FB4D9A93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301750"/>
            <a:ext cx="8977313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76B6FE0-AAC7-0332-82C6-DF83D99CFE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2019300"/>
            <a:ext cx="3621024" cy="4114800"/>
          </a:xfrm>
          <a:prstGeom prst="roundRect">
            <a:avLst>
              <a:gd name="adj" fmla="val 0"/>
            </a:avLst>
          </a:prstGeom>
          <a:ln w="12700">
            <a:solidFill>
              <a:schemeClr val="bg1"/>
            </a:solidFill>
          </a:ln>
        </p:spPr>
        <p:txBody>
          <a:bodyPr lIns="228600" tIns="228600" rIns="228600" bIns="228600"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0BB284A0-B1DE-AAF8-B078-482373CF1E2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87075" y="2019300"/>
            <a:ext cx="3621024" cy="4114800"/>
          </a:xfrm>
          <a:prstGeom prst="roundRect">
            <a:avLst>
              <a:gd name="adj" fmla="val 0"/>
            </a:avLst>
          </a:prstGeom>
          <a:ln w="12700">
            <a:solidFill>
              <a:schemeClr val="bg1"/>
            </a:solidFill>
          </a:ln>
        </p:spPr>
        <p:txBody>
          <a:bodyPr lIns="228600" tIns="228600" rIns="228600" bIns="228600"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5907FE5-138F-6C8C-35B2-AF4695091E8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110599" y="2019300"/>
            <a:ext cx="3621024" cy="4114800"/>
          </a:xfrm>
          <a:prstGeom prst="roundRect">
            <a:avLst>
              <a:gd name="adj" fmla="val 0"/>
            </a:avLst>
          </a:prstGeom>
          <a:ln w="12700">
            <a:solidFill>
              <a:schemeClr val="bg1"/>
            </a:solidFill>
          </a:ln>
        </p:spPr>
        <p:txBody>
          <a:bodyPr lIns="228600" tIns="228600" rIns="228600" bIns="228600"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logo with white text&#10;&#10;AI-generated content may be incorrect.">
            <a:extLst>
              <a:ext uri="{FF2B5EF4-FFF2-40B4-BE49-F238E27FC236}">
                <a16:creationId xmlns:a16="http://schemas.microsoft.com/office/drawing/2014/main" id="{5A9C00D4-8F00-E474-4DF5-8A38F6D71A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040" y="6272784"/>
            <a:ext cx="1234440" cy="5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4355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3 Column Blue w/Frame Out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E2943-6DFB-BFB1-8EAF-F451AAC61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2" y="533401"/>
            <a:ext cx="8977312" cy="768351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D2A4C9-44C0-4FF3-D0DF-F847ECB7A6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4473C16-16A3-05AF-FDC4-B2FB4D9A93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301750"/>
            <a:ext cx="8977313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4C6A444-90F3-C4B0-E749-DF19B7F356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2019300"/>
            <a:ext cx="3621024" cy="4114800"/>
          </a:xfrm>
          <a:prstGeom prst="roundRect">
            <a:avLst>
              <a:gd name="adj" fmla="val 0"/>
            </a:avLst>
          </a:prstGeom>
          <a:ln w="12700">
            <a:solidFill>
              <a:schemeClr val="bg1"/>
            </a:solidFill>
          </a:ln>
        </p:spPr>
        <p:txBody>
          <a:bodyPr lIns="228600" tIns="228600" rIns="228600" bIns="228600"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90DD2917-B347-EA1F-863A-90C4F81BDDC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87075" y="2019300"/>
            <a:ext cx="3621024" cy="4114800"/>
          </a:xfrm>
          <a:prstGeom prst="roundRect">
            <a:avLst>
              <a:gd name="adj" fmla="val 0"/>
            </a:avLst>
          </a:prstGeom>
          <a:ln w="12700">
            <a:solidFill>
              <a:schemeClr val="bg1"/>
            </a:solidFill>
          </a:ln>
        </p:spPr>
        <p:txBody>
          <a:bodyPr lIns="228600" tIns="228600" rIns="228600" bIns="228600"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2BB70B4-A8E8-252C-3162-A5CF577AE2C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110599" y="2019300"/>
            <a:ext cx="3621024" cy="4114800"/>
          </a:xfrm>
          <a:prstGeom prst="roundRect">
            <a:avLst>
              <a:gd name="adj" fmla="val 0"/>
            </a:avLst>
          </a:prstGeom>
          <a:ln w="12700">
            <a:solidFill>
              <a:schemeClr val="bg1"/>
            </a:solidFill>
          </a:ln>
        </p:spPr>
        <p:txBody>
          <a:bodyPr lIns="228600" tIns="228600" rIns="228600" bIns="228600"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logo with white text&#10;&#10;AI-generated content may be incorrect.">
            <a:extLst>
              <a:ext uri="{FF2B5EF4-FFF2-40B4-BE49-F238E27FC236}">
                <a16:creationId xmlns:a16="http://schemas.microsoft.com/office/drawing/2014/main" id="{7AFCD169-3700-465A-9612-268FF57DDF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040" y="6272784"/>
            <a:ext cx="1234440" cy="5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8503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3 Column White w/Frames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E2943-6DFB-BFB1-8EAF-F451AAC61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2" y="533401"/>
            <a:ext cx="8977312" cy="768351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D2A4C9-44C0-4FF3-D0DF-F847ECB7A6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5B0731-D167-D797-DEEF-FFE2368D27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2019300"/>
            <a:ext cx="3621024" cy="4114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12700">
            <a:noFill/>
          </a:ln>
        </p:spPr>
        <p:txBody>
          <a:bodyPr lIns="228600" tIns="228600" rIns="228600" bIns="228600">
            <a:noAutofit/>
          </a:bodyPr>
          <a:lstStyle>
            <a:lvl1pPr>
              <a:defRPr b="0" i="0">
                <a:latin typeface="Invention" panose="020B0503020008020204" pitchFamily="34" charset="0"/>
              </a:defRPr>
            </a:lvl1pPr>
            <a:lvl2pPr>
              <a:defRPr b="0" i="0"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4473C16-16A3-05AF-FDC4-B2FB4D9A93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1301750"/>
            <a:ext cx="8977313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BE3724B-D35E-5D9B-DBDC-B72B89472C5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85488" y="2019300"/>
            <a:ext cx="3621024" cy="4114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12700">
            <a:noFill/>
          </a:ln>
        </p:spPr>
        <p:txBody>
          <a:bodyPr lIns="228600" tIns="228600" rIns="228600" bIns="228600"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38B06D42-24F1-5B9B-2BD5-7135546E6B8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113775" y="2019300"/>
            <a:ext cx="3621024" cy="4114800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 w="12700">
            <a:noFill/>
          </a:ln>
        </p:spPr>
        <p:txBody>
          <a:bodyPr lIns="228600" tIns="228600" rIns="228600" bIns="228600"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01702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3 row White w/Frame Out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E2943-6DFB-BFB1-8EAF-F451AAC61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2" y="533401"/>
            <a:ext cx="8977312" cy="768351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D2A4C9-44C0-4FF3-D0DF-F847ECB7A6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5B0731-D167-D797-DEEF-FFE2368D27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2019300"/>
            <a:ext cx="11277601" cy="1222664"/>
          </a:xfrm>
          <a:prstGeom prst="roundRect">
            <a:avLst>
              <a:gd name="adj" fmla="val 0"/>
            </a:avLst>
          </a:prstGeom>
          <a:ln w="12700">
            <a:solidFill>
              <a:schemeClr val="tx1"/>
            </a:solidFill>
          </a:ln>
        </p:spPr>
        <p:txBody>
          <a:bodyPr lIns="137160" tIns="137160" rIns="137160" bIns="91440">
            <a:noAutofit/>
          </a:bodyPr>
          <a:lstStyle>
            <a:lvl1pPr>
              <a:defRPr b="0" i="0">
                <a:latin typeface="Invention" panose="020B0503020008020204" pitchFamily="34" charset="0"/>
              </a:defRPr>
            </a:lvl1pPr>
            <a:lvl2pPr>
              <a:defRPr b="0" i="0"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4473C16-16A3-05AF-FDC4-B2FB4D9A93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1301750"/>
            <a:ext cx="8977313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9D701028-CB31-06D9-7D2B-DD0385B3BC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198" y="3439391"/>
            <a:ext cx="11277601" cy="1222664"/>
          </a:xfrm>
          <a:prstGeom prst="roundRect">
            <a:avLst>
              <a:gd name="adj" fmla="val 0"/>
            </a:avLst>
          </a:prstGeom>
          <a:ln w="12700">
            <a:solidFill>
              <a:schemeClr val="tx1"/>
            </a:solidFill>
          </a:ln>
        </p:spPr>
        <p:txBody>
          <a:bodyPr lIns="137160" tIns="137160" rIns="137160" bIns="91440">
            <a:noAutofit/>
          </a:bodyPr>
          <a:lstStyle>
            <a:lvl1pPr>
              <a:defRPr b="0" i="0">
                <a:latin typeface="Invention" panose="020B0503020008020204" pitchFamily="34" charset="0"/>
              </a:defRPr>
            </a:lvl1pPr>
            <a:lvl2pPr>
              <a:defRPr b="0" i="0"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EAFEFA5-8E72-78C4-3F20-73322114B2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197" y="4859483"/>
            <a:ext cx="11277601" cy="1222664"/>
          </a:xfrm>
          <a:prstGeom prst="roundRect">
            <a:avLst>
              <a:gd name="adj" fmla="val 0"/>
            </a:avLst>
          </a:prstGeom>
          <a:ln w="12700">
            <a:solidFill>
              <a:schemeClr val="tx1"/>
            </a:solidFill>
          </a:ln>
        </p:spPr>
        <p:txBody>
          <a:bodyPr lIns="137160" tIns="137160" rIns="137160" bIns="91440">
            <a:noAutofit/>
          </a:bodyPr>
          <a:lstStyle>
            <a:lvl1pPr>
              <a:defRPr b="0" i="0">
                <a:latin typeface="Invention" panose="020B0503020008020204" pitchFamily="34" charset="0"/>
              </a:defRPr>
            </a:lvl1pPr>
            <a:lvl2pPr>
              <a:defRPr b="0" i="0"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106486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3 row Teal w/Frame Outline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E2943-6DFB-BFB1-8EAF-F451AAC61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2" y="533401"/>
            <a:ext cx="8977312" cy="768351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D2A4C9-44C0-4FF3-D0DF-F847ECB7A6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4473C16-16A3-05AF-FDC4-B2FB4D9A93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301750"/>
            <a:ext cx="8977311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333EF85-578F-AB92-DE0A-25D4229B0E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2019300"/>
            <a:ext cx="11277601" cy="1222664"/>
          </a:xfrm>
          <a:prstGeom prst="roundRect">
            <a:avLst>
              <a:gd name="adj" fmla="val 0"/>
            </a:avLst>
          </a:prstGeom>
          <a:ln w="12700">
            <a:solidFill>
              <a:schemeClr val="bg1"/>
            </a:solidFill>
          </a:ln>
        </p:spPr>
        <p:txBody>
          <a:bodyPr lIns="137160" tIns="137160" rIns="137160" bIns="91440"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53B4A898-93A3-35C7-4B36-A9FBD2845A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198" y="3439391"/>
            <a:ext cx="11277601" cy="1222664"/>
          </a:xfrm>
          <a:prstGeom prst="roundRect">
            <a:avLst>
              <a:gd name="adj" fmla="val 0"/>
            </a:avLst>
          </a:prstGeom>
          <a:ln w="12700">
            <a:solidFill>
              <a:schemeClr val="bg1"/>
            </a:solidFill>
          </a:ln>
        </p:spPr>
        <p:txBody>
          <a:bodyPr lIns="137160" tIns="137160" rIns="137160" bIns="91440"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52799A76-77B5-E425-815E-4722C61D27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197" y="4859483"/>
            <a:ext cx="11277601" cy="1222664"/>
          </a:xfrm>
          <a:prstGeom prst="roundRect">
            <a:avLst>
              <a:gd name="adj" fmla="val 1621"/>
            </a:avLst>
          </a:prstGeom>
          <a:ln w="12700">
            <a:solidFill>
              <a:schemeClr val="bg1"/>
            </a:solidFill>
          </a:ln>
        </p:spPr>
        <p:txBody>
          <a:bodyPr lIns="137160" tIns="137160" rIns="137160" bIns="91440"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5" name="Picture 4" descr="A logo with white text&#10;&#10;AI-generated content may be incorrect.">
            <a:extLst>
              <a:ext uri="{FF2B5EF4-FFF2-40B4-BE49-F238E27FC236}">
                <a16:creationId xmlns:a16="http://schemas.microsoft.com/office/drawing/2014/main" id="{517D7451-7E24-8ACB-E89A-8EFEBC39B6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040" y="6272784"/>
            <a:ext cx="1234440" cy="5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4590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3 row Blue w/Frame Out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E2943-6DFB-BFB1-8EAF-F451AAC61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2" y="533401"/>
            <a:ext cx="8977312" cy="768351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D2A4C9-44C0-4FF3-D0DF-F847ECB7A6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4473C16-16A3-05AF-FDC4-B2FB4D9A93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301750"/>
            <a:ext cx="8977311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32D58519-BA1E-4028-9C8F-9B139D8671C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2019300"/>
            <a:ext cx="11277601" cy="1222664"/>
          </a:xfrm>
          <a:prstGeom prst="roundRect">
            <a:avLst>
              <a:gd name="adj" fmla="val 0"/>
            </a:avLst>
          </a:prstGeom>
          <a:ln w="12700">
            <a:solidFill>
              <a:schemeClr val="bg1"/>
            </a:solidFill>
          </a:ln>
        </p:spPr>
        <p:txBody>
          <a:bodyPr lIns="137160" tIns="137160" rIns="137160" bIns="91440"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36E1A10-3203-F8C7-5C02-F35AD76BC7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198" y="3439391"/>
            <a:ext cx="11277601" cy="1222664"/>
          </a:xfrm>
          <a:prstGeom prst="roundRect">
            <a:avLst>
              <a:gd name="adj" fmla="val 0"/>
            </a:avLst>
          </a:prstGeom>
          <a:ln w="12700">
            <a:solidFill>
              <a:schemeClr val="bg1"/>
            </a:solidFill>
          </a:ln>
        </p:spPr>
        <p:txBody>
          <a:bodyPr lIns="137160" tIns="137160" rIns="137160" bIns="91440"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307D93A1-D00B-0BA6-56C2-2307AC9683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197" y="4859483"/>
            <a:ext cx="11277601" cy="1222664"/>
          </a:xfrm>
          <a:prstGeom prst="roundRect">
            <a:avLst>
              <a:gd name="adj" fmla="val 0"/>
            </a:avLst>
          </a:prstGeom>
          <a:ln w="12700">
            <a:solidFill>
              <a:schemeClr val="bg1"/>
            </a:solidFill>
          </a:ln>
        </p:spPr>
        <p:txBody>
          <a:bodyPr lIns="137160" tIns="137160" rIns="137160" bIns="91440"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5" name="Picture 4" descr="A logo with white text&#10;&#10;AI-generated content may be incorrect.">
            <a:extLst>
              <a:ext uri="{FF2B5EF4-FFF2-40B4-BE49-F238E27FC236}">
                <a16:creationId xmlns:a16="http://schemas.microsoft.com/office/drawing/2014/main" id="{6D77948E-3AC9-9835-5D43-EB4B3DC926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040" y="6272784"/>
            <a:ext cx="1234440" cy="5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001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 w/Im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DFA9956-6DDA-A84D-0577-39FD0F9497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34250" y="-6350"/>
            <a:ext cx="4857751" cy="6864351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C3E63DE-0BFC-B5A1-CBB9-0D4231B787F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1513794"/>
            <a:ext cx="6683375" cy="1684911"/>
          </a:xfrm>
        </p:spPr>
        <p:txBody>
          <a:bodyPr wrap="square"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5800" b="0" i="0" baseline="0">
                <a:solidFill>
                  <a:schemeClr val="accent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pic>
        <p:nvPicPr>
          <p:cNvPr id="3" name="Picture 2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0A413251-8234-6A54-629C-783B8ACEEC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1168" y="267997"/>
            <a:ext cx="2348931" cy="1060704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D8507886-1D7C-6F1D-2711-F8B0BD1D30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1" y="3198706"/>
            <a:ext cx="6683374" cy="2145500"/>
          </a:xfrm>
        </p:spPr>
        <p:txBody>
          <a:bodyPr lIns="0" tIns="45720" rIns="0" bIns="0">
            <a:noAutofit/>
          </a:bodyPr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71356E61-5081-35BF-1D6E-069B4153880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1" y="5344205"/>
            <a:ext cx="5537200" cy="260181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Date goes here</a:t>
            </a:r>
          </a:p>
        </p:txBody>
      </p:sp>
    </p:spTree>
    <p:extLst>
      <p:ext uri="{BB962C8B-B14F-4D97-AF65-F5344CB8AC3E}">
        <p14:creationId xmlns:p14="http://schemas.microsoft.com/office/powerpoint/2010/main" val="22951116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3 row White w/Frames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E2943-6DFB-BFB1-8EAF-F451AAC61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2" y="533401"/>
            <a:ext cx="8977312" cy="768351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D2A4C9-44C0-4FF3-D0DF-F847ECB7A6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4473C16-16A3-05AF-FDC4-B2FB4D9A93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2" y="1301750"/>
            <a:ext cx="8977312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4762C1B0-171C-B2B1-3817-EE2639C905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2019300"/>
            <a:ext cx="11277601" cy="1222664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12700">
            <a:noFill/>
          </a:ln>
        </p:spPr>
        <p:txBody>
          <a:bodyPr lIns="137160" tIns="137160" rIns="137160" bIns="91440">
            <a:noAutofit/>
          </a:bodyPr>
          <a:lstStyle>
            <a:lvl1pPr>
              <a:defRPr b="0" i="0">
                <a:solidFill>
                  <a:schemeClr val="tx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tx1"/>
                </a:solidFill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2FA1FD09-A19D-1472-EA56-BADEC8128D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198" y="3439391"/>
            <a:ext cx="11277601" cy="1222664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12700">
            <a:noFill/>
          </a:ln>
        </p:spPr>
        <p:txBody>
          <a:bodyPr lIns="137160" tIns="137160" rIns="137160" bIns="91440"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AB73A75-C9BC-5032-839D-4CC6BCC2B1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197" y="4859483"/>
            <a:ext cx="11277601" cy="1222664"/>
          </a:xfrm>
          <a:prstGeom prst="roundRect">
            <a:avLst>
              <a:gd name="adj" fmla="val 0"/>
            </a:avLst>
          </a:prstGeom>
          <a:solidFill>
            <a:schemeClr val="tx2"/>
          </a:solidFill>
          <a:ln w="12700">
            <a:noFill/>
          </a:ln>
        </p:spPr>
        <p:txBody>
          <a:bodyPr lIns="137160" tIns="137160" rIns="137160" bIns="91440"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942479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4 Column White w/Frames 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E2943-6DFB-BFB1-8EAF-F451AAC61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33401"/>
            <a:ext cx="8977313" cy="768351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D2A4C9-44C0-4FF3-D0DF-F847ECB7A6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5B0731-D167-D797-DEEF-FFE2368D27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8" y="2019300"/>
            <a:ext cx="2670048" cy="4114800"/>
          </a:xfrm>
          <a:prstGeom prst="roundRect">
            <a:avLst>
              <a:gd name="adj" fmla="val 0"/>
            </a:avLst>
          </a:prstGeom>
          <a:ln w="12700">
            <a:solidFill>
              <a:schemeClr val="tx1"/>
            </a:solidFill>
          </a:ln>
        </p:spPr>
        <p:txBody>
          <a:bodyPr lIns="182880" tIns="182880" rIns="182880" bIns="182880"/>
          <a:lstStyle>
            <a:lvl1pPr>
              <a:defRPr b="0" i="0">
                <a:latin typeface="Invention" panose="020B0503020008020204" pitchFamily="34" charset="0"/>
              </a:defRPr>
            </a:lvl1pPr>
            <a:lvl2pPr>
              <a:defRPr b="0" i="0"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4473C16-16A3-05AF-FDC4-B2FB4D9A93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301750"/>
            <a:ext cx="8977313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9B73750B-B457-4EF9-1D96-29D9C20296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26383" y="2019300"/>
            <a:ext cx="2670048" cy="4114800"/>
          </a:xfrm>
          <a:prstGeom prst="roundRect">
            <a:avLst>
              <a:gd name="adj" fmla="val 0"/>
            </a:avLst>
          </a:prstGeom>
          <a:ln w="12700">
            <a:solidFill>
              <a:schemeClr val="tx1"/>
            </a:solidFill>
          </a:ln>
        </p:spPr>
        <p:txBody>
          <a:bodyPr lIns="182880" tIns="182880" rIns="182880" bIns="182880"/>
          <a:lstStyle>
            <a:lvl1pPr>
              <a:defRPr b="0" i="0">
                <a:latin typeface="Invention" panose="020B0503020008020204" pitchFamily="34" charset="0"/>
              </a:defRPr>
            </a:lvl1pPr>
            <a:lvl2pPr>
              <a:defRPr b="0" i="0"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8FA53666-71FD-7C3B-85E2-4B58BAE34F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95568" y="2019300"/>
            <a:ext cx="2670048" cy="4114800"/>
          </a:xfrm>
          <a:prstGeom prst="roundRect">
            <a:avLst>
              <a:gd name="adj" fmla="val 0"/>
            </a:avLst>
          </a:prstGeom>
          <a:ln w="12700">
            <a:solidFill>
              <a:schemeClr val="tx1"/>
            </a:solidFill>
          </a:ln>
        </p:spPr>
        <p:txBody>
          <a:bodyPr lIns="182880" tIns="182880" rIns="182880" bIns="182880"/>
          <a:lstStyle>
            <a:lvl1pPr>
              <a:defRPr b="0" i="0">
                <a:latin typeface="Invention" panose="020B0503020008020204" pitchFamily="34" charset="0"/>
              </a:defRPr>
            </a:lvl1pPr>
            <a:lvl2pPr>
              <a:defRPr b="0" i="0"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8FC1543C-6BFE-25A8-AB82-50E71AFB84C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4752" y="2019300"/>
            <a:ext cx="2670048" cy="4114800"/>
          </a:xfrm>
          <a:prstGeom prst="roundRect">
            <a:avLst>
              <a:gd name="adj" fmla="val 0"/>
            </a:avLst>
          </a:prstGeom>
          <a:ln w="12700">
            <a:solidFill>
              <a:schemeClr val="tx1"/>
            </a:solidFill>
          </a:ln>
        </p:spPr>
        <p:txBody>
          <a:bodyPr lIns="182880" tIns="182880" rIns="182880" bIns="182880"/>
          <a:lstStyle>
            <a:lvl1pPr>
              <a:defRPr b="0" i="0">
                <a:latin typeface="Invention" panose="020B0503020008020204" pitchFamily="34" charset="0"/>
              </a:defRPr>
            </a:lvl1pPr>
            <a:lvl2pPr>
              <a:defRPr b="0" i="0"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26770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4 Column Teal w/Frames Outli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E2943-6DFB-BFB1-8EAF-F451AAC61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2" y="533401"/>
            <a:ext cx="8977312" cy="768351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D2A4C9-44C0-4FF3-D0DF-F847ECB7A6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4473C16-16A3-05AF-FDC4-B2FB4D9A93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2" y="1301750"/>
            <a:ext cx="8977312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FACE59EC-4C1B-5C7F-E365-A246835908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8" y="2019300"/>
            <a:ext cx="2670048" cy="4114800"/>
          </a:xfrm>
          <a:prstGeom prst="roundRect">
            <a:avLst>
              <a:gd name="adj" fmla="val 0"/>
            </a:avLst>
          </a:prstGeom>
          <a:ln w="12700">
            <a:noFill/>
          </a:ln>
        </p:spPr>
        <p:txBody>
          <a:bodyPr lIns="182880" tIns="182880" rIns="182880" bIns="182880"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25240715-4491-29BD-63F5-F937653E75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26383" y="2019300"/>
            <a:ext cx="2670048" cy="4114800"/>
          </a:xfrm>
          <a:prstGeom prst="roundRect">
            <a:avLst>
              <a:gd name="adj" fmla="val 0"/>
            </a:avLst>
          </a:prstGeom>
          <a:ln w="12700">
            <a:noFill/>
          </a:ln>
        </p:spPr>
        <p:txBody>
          <a:bodyPr lIns="182880" tIns="182880" rIns="182880" bIns="182880"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B6BA426E-F420-ED58-969B-85ED474B439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95568" y="2019300"/>
            <a:ext cx="2670048" cy="4114800"/>
          </a:xfrm>
          <a:prstGeom prst="roundRect">
            <a:avLst>
              <a:gd name="adj" fmla="val 0"/>
            </a:avLst>
          </a:prstGeom>
          <a:ln w="12700">
            <a:noFill/>
          </a:ln>
        </p:spPr>
        <p:txBody>
          <a:bodyPr lIns="182880" tIns="182880" rIns="182880" bIns="182880"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3BF306A-5381-5F13-3F3D-11BE027425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4752" y="2019300"/>
            <a:ext cx="2670048" cy="4114800"/>
          </a:xfrm>
          <a:prstGeom prst="roundRect">
            <a:avLst>
              <a:gd name="adj" fmla="val 0"/>
            </a:avLst>
          </a:prstGeom>
          <a:ln w="12700">
            <a:noFill/>
          </a:ln>
        </p:spPr>
        <p:txBody>
          <a:bodyPr lIns="182880" tIns="182880" rIns="182880" bIns="182880"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logo with white text&#10;&#10;AI-generated content may be incorrect.">
            <a:extLst>
              <a:ext uri="{FF2B5EF4-FFF2-40B4-BE49-F238E27FC236}">
                <a16:creationId xmlns:a16="http://schemas.microsoft.com/office/drawing/2014/main" id="{D5922A9D-E32C-EBBB-E296-5E1A2A67A3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040" y="6272784"/>
            <a:ext cx="1234440" cy="5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0895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4 Column Blue w/Frames Out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E2943-6DFB-BFB1-8EAF-F451AAC61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2" y="533401"/>
            <a:ext cx="8977312" cy="768351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D2A4C9-44C0-4FF3-D0DF-F847ECB7A6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4473C16-16A3-05AF-FDC4-B2FB4D9A93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2" y="1301750"/>
            <a:ext cx="8977312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BE6DF3A-F509-0D40-77C0-620CCB262B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8" y="2019300"/>
            <a:ext cx="2670048" cy="4114800"/>
          </a:xfrm>
          <a:prstGeom prst="roundRect">
            <a:avLst>
              <a:gd name="adj" fmla="val 0"/>
            </a:avLst>
          </a:prstGeom>
          <a:ln w="12700">
            <a:noFill/>
          </a:ln>
        </p:spPr>
        <p:txBody>
          <a:bodyPr lIns="182880" tIns="182880" rIns="182880" bIns="182880"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C8A0479-F2B0-2EF0-3793-905F77DA33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26383" y="2019300"/>
            <a:ext cx="2670048" cy="4114800"/>
          </a:xfrm>
          <a:prstGeom prst="roundRect">
            <a:avLst>
              <a:gd name="adj" fmla="val 0"/>
            </a:avLst>
          </a:prstGeom>
          <a:ln w="12700">
            <a:noFill/>
          </a:ln>
        </p:spPr>
        <p:txBody>
          <a:bodyPr lIns="182880" tIns="182880" rIns="182880" bIns="182880"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E4320402-B522-DA6E-55D1-22160CAE72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95568" y="2019300"/>
            <a:ext cx="2670048" cy="4114800"/>
          </a:xfrm>
          <a:prstGeom prst="roundRect">
            <a:avLst>
              <a:gd name="adj" fmla="val 0"/>
            </a:avLst>
          </a:prstGeom>
          <a:ln w="12700">
            <a:noFill/>
          </a:ln>
        </p:spPr>
        <p:txBody>
          <a:bodyPr lIns="182880" tIns="182880" rIns="182880" bIns="182880"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D02F415-AEF8-5DDC-9FC6-1724188FEF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4752" y="2019300"/>
            <a:ext cx="2670048" cy="4114800"/>
          </a:xfrm>
          <a:prstGeom prst="roundRect">
            <a:avLst>
              <a:gd name="adj" fmla="val 0"/>
            </a:avLst>
          </a:prstGeom>
          <a:ln w="12700">
            <a:noFill/>
          </a:ln>
        </p:spPr>
        <p:txBody>
          <a:bodyPr lIns="182880" tIns="182880" rIns="182880" bIns="182880"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logo with white text&#10;&#10;AI-generated content may be incorrect.">
            <a:extLst>
              <a:ext uri="{FF2B5EF4-FFF2-40B4-BE49-F238E27FC236}">
                <a16:creationId xmlns:a16="http://schemas.microsoft.com/office/drawing/2014/main" id="{33AF4E5D-C020-F01D-CCDA-EC1A682F88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040" y="6272784"/>
            <a:ext cx="1234440" cy="5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2807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4 Column White w/Frames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E2943-6DFB-BFB1-8EAF-F451AAC61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33401"/>
            <a:ext cx="8977313" cy="768351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D2A4C9-44C0-4FF3-D0DF-F847ECB7A6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4473C16-16A3-05AF-FDC4-B2FB4D9A93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301750"/>
            <a:ext cx="8977313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37FA2683-97FC-EF1C-9BCA-3FDDC696E9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8" y="2019300"/>
            <a:ext cx="2670048" cy="4114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12700">
            <a:noFill/>
          </a:ln>
        </p:spPr>
        <p:txBody>
          <a:bodyPr lIns="182880" tIns="182880" rIns="182880" bIns="182880"/>
          <a:lstStyle>
            <a:lvl1pPr>
              <a:defRPr b="0" i="0">
                <a:latin typeface="Invention" panose="020B0503020008020204" pitchFamily="34" charset="0"/>
              </a:defRPr>
            </a:lvl1pPr>
            <a:lvl2pPr>
              <a:defRPr b="0" i="0"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6100B4A1-01C9-E782-075A-76886DD91D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26383" y="2019300"/>
            <a:ext cx="2670048" cy="4114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12700">
            <a:noFill/>
          </a:ln>
        </p:spPr>
        <p:txBody>
          <a:bodyPr lIns="182880" tIns="182880" rIns="182880" bIns="182880"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119A51C-5237-09C3-8166-F35E5BE379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95568" y="2019300"/>
            <a:ext cx="2670048" cy="4114800"/>
          </a:xfrm>
          <a:prstGeom prst="roundRect">
            <a:avLst>
              <a:gd name="adj" fmla="val 0"/>
            </a:avLst>
          </a:prstGeom>
          <a:solidFill>
            <a:schemeClr val="tx2"/>
          </a:solidFill>
          <a:ln w="12700">
            <a:noFill/>
          </a:ln>
        </p:spPr>
        <p:txBody>
          <a:bodyPr lIns="182880" tIns="182880" rIns="182880" bIns="182880"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409F7274-DFA9-9050-AC35-DEC402DA97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4752" y="2019300"/>
            <a:ext cx="2670048" cy="4114800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 w="12700">
            <a:noFill/>
          </a:ln>
        </p:spPr>
        <p:txBody>
          <a:bodyPr lIns="182880" tIns="182880" rIns="182880" bIns="182880"/>
          <a:lstStyle>
            <a:lvl1pPr>
              <a:defRPr b="0" i="0">
                <a:latin typeface="Invention" panose="020B0503020008020204" pitchFamily="34" charset="0"/>
              </a:defRPr>
            </a:lvl1pPr>
            <a:lvl2pPr>
              <a:defRPr b="0" i="0"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58448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 Column White w/Fram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E2943-6DFB-BFB1-8EAF-F451AAC61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33401"/>
            <a:ext cx="8977313" cy="768351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D2A4C9-44C0-4FF3-D0DF-F847ECB7A6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5B0731-D167-D797-DEEF-FFE2368D27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138" y="2771577"/>
            <a:ext cx="5529263" cy="3362523"/>
          </a:xfrm>
          <a:prstGeom prst="rect">
            <a:avLst/>
          </a:prstGeom>
          <a:ln w="12700">
            <a:noFill/>
          </a:ln>
        </p:spPr>
        <p:txBody>
          <a:bodyPr lIns="0" tIns="0" rIns="91440" bIns="0">
            <a:noAutofit/>
          </a:bodyPr>
          <a:lstStyle>
            <a:lvl1pPr>
              <a:defRPr b="0" i="0">
                <a:latin typeface="Invention" panose="020B0503020008020204" pitchFamily="34" charset="0"/>
              </a:defRPr>
            </a:lvl1pPr>
            <a:lvl2pPr>
              <a:defRPr b="0" i="0"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4473C16-16A3-05AF-FDC4-B2FB4D9A93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301750"/>
            <a:ext cx="8977313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762F5E3-7EF7-0DF2-B1F0-663E3DB608F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02682" y="2771577"/>
            <a:ext cx="5529263" cy="3362523"/>
          </a:xfrm>
          <a:prstGeom prst="rect">
            <a:avLst/>
          </a:prstGeom>
          <a:ln w="12700">
            <a:noFill/>
          </a:ln>
        </p:spPr>
        <p:txBody>
          <a:bodyPr lIns="0" tIns="0" rIns="91440" bIns="0">
            <a:noAutofit/>
          </a:bodyPr>
          <a:lstStyle>
            <a:lvl1pPr>
              <a:defRPr b="0" i="0">
                <a:latin typeface="Invention" panose="020B0503020008020204" pitchFamily="34" charset="0"/>
              </a:defRPr>
            </a:lvl1pPr>
            <a:lvl2pPr>
              <a:defRPr b="0" i="0"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552CAA6D-480C-E33B-9AAE-A96CDCE1B0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5138" y="2019299"/>
            <a:ext cx="5529263" cy="603504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 lIns="91440" tIns="91440" rIns="91440" bIns="9144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3C436815-5AE5-8A92-6337-58735E92AD3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02680" y="2019299"/>
            <a:ext cx="5532120" cy="603504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 lIns="91440" tIns="91440" rIns="91440" bIns="9144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4331669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2 Column Teal w/Frame 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E2943-6DFB-BFB1-8EAF-F451AAC61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533401"/>
            <a:ext cx="8977313" cy="768351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D2A4C9-44C0-4FF3-D0DF-F847ECB7A6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4473C16-16A3-05AF-FDC4-B2FB4D9A93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1301750"/>
            <a:ext cx="8977312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03961E90-1864-7B35-841C-17920FD9F7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138" y="2771577"/>
            <a:ext cx="5529263" cy="3362523"/>
          </a:xfrm>
          <a:prstGeom prst="rect">
            <a:avLst/>
          </a:prstGeom>
          <a:ln w="12700">
            <a:noFill/>
          </a:ln>
        </p:spPr>
        <p:txBody>
          <a:bodyPr lIns="0" tIns="0" rIns="91440" bIns="0"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09F3BCAB-B939-B77E-F70B-0B473032607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02682" y="2771577"/>
            <a:ext cx="5529263" cy="3362523"/>
          </a:xfrm>
          <a:prstGeom prst="rect">
            <a:avLst/>
          </a:prstGeom>
          <a:ln w="12700">
            <a:noFill/>
          </a:ln>
        </p:spPr>
        <p:txBody>
          <a:bodyPr lIns="0" tIns="0" rIns="91440" bIns="0"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BD097BB3-2BA7-F6CD-DDF0-E40609C7BB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5138" y="2019299"/>
            <a:ext cx="5529263" cy="603504"/>
          </a:xfrm>
          <a:prstGeom prst="roundRect">
            <a:avLst>
              <a:gd name="adj" fmla="val 0"/>
            </a:avLst>
          </a:prstGeom>
          <a:solidFill>
            <a:schemeClr val="accent2"/>
          </a:solidFill>
        </p:spPr>
        <p:txBody>
          <a:bodyPr lIns="91440" tIns="91440" rIns="91440" bIns="9144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Invention" panose="020B0503020008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DBB008B6-5259-3380-B68B-4B3BD4B5B07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02680" y="2019299"/>
            <a:ext cx="5532120" cy="603504"/>
          </a:xfrm>
          <a:prstGeom prst="roundRect">
            <a:avLst>
              <a:gd name="adj" fmla="val 0"/>
            </a:avLst>
          </a:prstGeom>
          <a:solidFill>
            <a:schemeClr val="accent2"/>
          </a:solidFill>
        </p:spPr>
        <p:txBody>
          <a:bodyPr lIns="91440" tIns="91440" rIns="91440" bIns="9144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Invention" panose="020B0503020008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 goes here</a:t>
            </a:r>
          </a:p>
        </p:txBody>
      </p:sp>
      <p:pic>
        <p:nvPicPr>
          <p:cNvPr id="5" name="Picture 4" descr="A logo with white text&#10;&#10;AI-generated content may be incorrect.">
            <a:extLst>
              <a:ext uri="{FF2B5EF4-FFF2-40B4-BE49-F238E27FC236}">
                <a16:creationId xmlns:a16="http://schemas.microsoft.com/office/drawing/2014/main" id="{1853BE4B-AFC9-F12D-02F3-BDE23865CF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040" y="6272784"/>
            <a:ext cx="1234440" cy="5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1437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2 Column Blue w/Frame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E2943-6DFB-BFB1-8EAF-F451AAC61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533401"/>
            <a:ext cx="8977313" cy="768351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D2A4C9-44C0-4FF3-D0DF-F847ECB7A6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4473C16-16A3-05AF-FDC4-B2FB4D9A93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1301750"/>
            <a:ext cx="8977312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03961E90-1864-7B35-841C-17920FD9F7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138" y="2771577"/>
            <a:ext cx="5529263" cy="3362523"/>
          </a:xfrm>
          <a:prstGeom prst="rect">
            <a:avLst/>
          </a:prstGeom>
          <a:ln w="12700">
            <a:noFill/>
          </a:ln>
        </p:spPr>
        <p:txBody>
          <a:bodyPr lIns="0" tIns="0" rIns="91440" bIns="0"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09F3BCAB-B939-B77E-F70B-0B473032607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02682" y="2771577"/>
            <a:ext cx="5529263" cy="3362523"/>
          </a:xfrm>
          <a:prstGeom prst="rect">
            <a:avLst/>
          </a:prstGeom>
          <a:ln w="12700">
            <a:noFill/>
          </a:ln>
        </p:spPr>
        <p:txBody>
          <a:bodyPr lIns="0" tIns="0" rIns="91440" bIns="0"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BD097BB3-2BA7-F6CD-DDF0-E40609C7BB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5138" y="2019299"/>
            <a:ext cx="5529263" cy="603504"/>
          </a:xfrm>
          <a:prstGeom prst="roundRect">
            <a:avLst>
              <a:gd name="adj" fmla="val 0"/>
            </a:avLst>
          </a:prstGeom>
          <a:solidFill>
            <a:schemeClr val="accent2"/>
          </a:solidFill>
        </p:spPr>
        <p:txBody>
          <a:bodyPr lIns="91440" tIns="91440" rIns="91440" bIns="9144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Invention" panose="020B0503020008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DBB008B6-5259-3380-B68B-4B3BD4B5B07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02680" y="2019299"/>
            <a:ext cx="5532120" cy="603504"/>
          </a:xfrm>
          <a:prstGeom prst="roundRect">
            <a:avLst>
              <a:gd name="adj" fmla="val 0"/>
            </a:avLst>
          </a:prstGeom>
          <a:solidFill>
            <a:schemeClr val="accent2"/>
          </a:solidFill>
        </p:spPr>
        <p:txBody>
          <a:bodyPr lIns="91440" tIns="91440" rIns="91440" bIns="9144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Invention" panose="020B0503020008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 goes here</a:t>
            </a:r>
          </a:p>
        </p:txBody>
      </p:sp>
      <p:pic>
        <p:nvPicPr>
          <p:cNvPr id="5" name="Picture 4" descr="A logo with white text&#10;&#10;AI-generated content may be incorrect.">
            <a:extLst>
              <a:ext uri="{FF2B5EF4-FFF2-40B4-BE49-F238E27FC236}">
                <a16:creationId xmlns:a16="http://schemas.microsoft.com/office/drawing/2014/main" id="{6C1E135E-3886-BDB4-64D5-B898D87F90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040" y="6272784"/>
            <a:ext cx="1234440" cy="5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513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 Column White w/Frame Title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E2943-6DFB-BFB1-8EAF-F451AAC61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33401"/>
            <a:ext cx="8977313" cy="768351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D2A4C9-44C0-4FF3-D0DF-F847ECB7A6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5B0731-D167-D797-DEEF-FFE2368D27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138" y="2771577"/>
            <a:ext cx="5529263" cy="3362523"/>
          </a:xfrm>
          <a:prstGeom prst="rect">
            <a:avLst/>
          </a:prstGeom>
          <a:ln w="12700">
            <a:noFill/>
          </a:ln>
        </p:spPr>
        <p:txBody>
          <a:bodyPr lIns="0" tIns="0" rIns="91440" bIns="0">
            <a:noAutofit/>
          </a:bodyPr>
          <a:lstStyle>
            <a:lvl1pPr>
              <a:defRPr b="0" i="0">
                <a:latin typeface="Invention" panose="020B0503020008020204" pitchFamily="34" charset="0"/>
              </a:defRPr>
            </a:lvl1pPr>
            <a:lvl2pPr>
              <a:defRPr b="0" i="0"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4473C16-16A3-05AF-FDC4-B2FB4D9A93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301750"/>
            <a:ext cx="8977313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762F5E3-7EF7-0DF2-B1F0-663E3DB608F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02682" y="2771577"/>
            <a:ext cx="5529263" cy="3362523"/>
          </a:xfrm>
          <a:prstGeom prst="rect">
            <a:avLst/>
          </a:prstGeom>
          <a:ln w="12700">
            <a:noFill/>
          </a:ln>
        </p:spPr>
        <p:txBody>
          <a:bodyPr lIns="0" tIns="0" rIns="91440" bIns="0">
            <a:noAutofit/>
          </a:bodyPr>
          <a:lstStyle>
            <a:lvl1pPr>
              <a:defRPr b="0" i="0">
                <a:latin typeface="Invention" panose="020B0503020008020204" pitchFamily="34" charset="0"/>
              </a:defRPr>
            </a:lvl1pPr>
            <a:lvl2pPr>
              <a:defRPr b="0" i="0"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552CAA6D-480C-E33B-9AAE-A96CDCE1B0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5138" y="2019299"/>
            <a:ext cx="5529263" cy="603504"/>
          </a:xfrm>
          <a:prstGeom prst="roundRect">
            <a:avLst>
              <a:gd name="adj" fmla="val 0"/>
            </a:avLst>
          </a:prstGeom>
          <a:solidFill>
            <a:schemeClr val="accent2"/>
          </a:solidFill>
        </p:spPr>
        <p:txBody>
          <a:bodyPr lIns="91440" tIns="91440" rIns="91440" bIns="9144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Invention" panose="020B0503020008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3C436815-5AE5-8A92-6337-58735E92AD3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02680" y="2019299"/>
            <a:ext cx="5532120" cy="603504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 lIns="91440" tIns="91440" rIns="91440" bIns="9144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4500224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3 Column White w/Fram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E2943-6DFB-BFB1-8EAF-F451AAC61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2" y="533401"/>
            <a:ext cx="8977312" cy="768351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D2A4C9-44C0-4FF3-D0DF-F847ECB7A6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5B0731-D167-D797-DEEF-FFE2368D27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373" y="2771038"/>
            <a:ext cx="3621024" cy="3363063"/>
          </a:xfrm>
          <a:prstGeom prst="rect">
            <a:avLst/>
          </a:prstGeom>
          <a:ln w="12700">
            <a:noFill/>
          </a:ln>
        </p:spPr>
        <p:txBody>
          <a:bodyPr lIns="0" tIns="0" rIns="0" bIns="0">
            <a:noAutofit/>
          </a:bodyPr>
          <a:lstStyle>
            <a:lvl1pPr>
              <a:defRPr b="0" i="0">
                <a:latin typeface="Invention" panose="020B0503020008020204" pitchFamily="34" charset="0"/>
              </a:defRPr>
            </a:lvl1pPr>
            <a:lvl2pPr>
              <a:defRPr b="0" i="0"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4473C16-16A3-05AF-FDC4-B2FB4D9A93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2" y="1301750"/>
            <a:ext cx="8977312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BE3724B-D35E-5D9B-DBDC-B72B89472C5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85898" y="2771038"/>
            <a:ext cx="3621024" cy="3363063"/>
          </a:xfrm>
          <a:prstGeom prst="rect">
            <a:avLst/>
          </a:prstGeom>
          <a:ln w="12700">
            <a:noFill/>
          </a:ln>
        </p:spPr>
        <p:txBody>
          <a:bodyPr lIns="0" tIns="0" rIns="0" bIns="0">
            <a:noAutofit/>
          </a:bodyPr>
          <a:lstStyle>
            <a:lvl1pPr>
              <a:defRPr b="0" i="0">
                <a:latin typeface="Invention" panose="020B0503020008020204" pitchFamily="34" charset="0"/>
              </a:defRPr>
            </a:lvl1pPr>
            <a:lvl2pPr>
              <a:defRPr b="0" i="0"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38B06D42-24F1-5B9B-2BD5-7135546E6B8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108247" y="2771039"/>
            <a:ext cx="3621024" cy="3363063"/>
          </a:xfrm>
          <a:prstGeom prst="rect">
            <a:avLst/>
          </a:prstGeom>
          <a:ln w="12700">
            <a:noFill/>
          </a:ln>
        </p:spPr>
        <p:txBody>
          <a:bodyPr lIns="0" tIns="0" rIns="0" bIns="0">
            <a:noAutofit/>
          </a:bodyPr>
          <a:lstStyle>
            <a:lvl1pPr>
              <a:defRPr b="0" i="0">
                <a:latin typeface="Invention" panose="020B0503020008020204" pitchFamily="34" charset="0"/>
              </a:defRPr>
            </a:lvl1pPr>
            <a:lvl2pPr>
              <a:defRPr b="0" i="0"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DE460DB3-B56A-F45E-21E9-5BCF26FA90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2019300"/>
            <a:ext cx="3621024" cy="603504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 lIns="137160" tIns="91440" rIns="137160" bIns="9144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7DE06F76-DAA4-E170-8F4D-2B1322F0307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288253" y="2019300"/>
            <a:ext cx="3621024" cy="603504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 lIns="137160" tIns="91440" rIns="137160" bIns="9144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AC924E3C-C2FE-31C5-0CD6-AF6B16908CF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13776" y="2019300"/>
            <a:ext cx="3621024" cy="603504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 lIns="137160" tIns="91440" rIns="137160" bIns="9144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2830837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 w/Image Te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DFA9956-6DDA-A84D-0577-39FD0F9497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34250" y="-6350"/>
            <a:ext cx="4857751" cy="6864351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E74B623-BBB8-1538-DA56-8A3B1DBF8C3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1518301"/>
            <a:ext cx="6683375" cy="1680404"/>
          </a:xfrm>
        </p:spPr>
        <p:txBody>
          <a:bodyPr wrap="square"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5800" b="0" i="0" baseline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pic>
        <p:nvPicPr>
          <p:cNvPr id="5" name="Picture 4" descr="A logo with white text&#10;&#10;AI-generated content may be incorrect.">
            <a:extLst>
              <a:ext uri="{FF2B5EF4-FFF2-40B4-BE49-F238E27FC236}">
                <a16:creationId xmlns:a16="http://schemas.microsoft.com/office/drawing/2014/main" id="{EB636D80-60A5-229F-2FE2-AB201B064C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1450" y="265176"/>
            <a:ext cx="2351250" cy="1061752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9512ADAE-517F-A083-34C6-2C4FC9432FD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1" y="3198706"/>
            <a:ext cx="6683374" cy="2145500"/>
          </a:xfrm>
        </p:spPr>
        <p:txBody>
          <a:bodyPr lIns="0" tIns="45720" rIns="0" bIns="0">
            <a:no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B9DCB141-297E-914B-81D5-76341854451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1" y="5344205"/>
            <a:ext cx="5537200" cy="260181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Date goes here</a:t>
            </a:r>
          </a:p>
        </p:txBody>
      </p:sp>
    </p:spTree>
    <p:extLst>
      <p:ext uri="{BB962C8B-B14F-4D97-AF65-F5344CB8AC3E}">
        <p14:creationId xmlns:p14="http://schemas.microsoft.com/office/powerpoint/2010/main" val="42645264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3 Column Teal w/Frame 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E2943-6DFB-BFB1-8EAF-F451AAC61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2" y="533401"/>
            <a:ext cx="8977312" cy="768351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D2A4C9-44C0-4FF3-D0DF-F847ECB7A6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4473C16-16A3-05AF-FDC4-B2FB4D9A93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2" y="1301750"/>
            <a:ext cx="8977312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992ADF6-0210-D71D-4DD3-0BF3163A7D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373" y="2771038"/>
            <a:ext cx="3621024" cy="3363063"/>
          </a:xfrm>
          <a:prstGeom prst="rect">
            <a:avLst/>
          </a:prstGeom>
          <a:ln w="12700">
            <a:noFill/>
          </a:ln>
        </p:spPr>
        <p:txBody>
          <a:bodyPr lIns="0" tIns="0" rIns="0" bIns="0"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03074F2-C596-1D60-C537-6FD586CF559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85898" y="2771038"/>
            <a:ext cx="3621024" cy="3363063"/>
          </a:xfrm>
          <a:prstGeom prst="rect">
            <a:avLst/>
          </a:prstGeom>
          <a:ln w="12700">
            <a:noFill/>
          </a:ln>
        </p:spPr>
        <p:txBody>
          <a:bodyPr lIns="0" tIns="0" rIns="0" bIns="0"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E5E6D5C-6BF2-935D-65A7-F2FD7456771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108247" y="2771039"/>
            <a:ext cx="3621024" cy="3363063"/>
          </a:xfrm>
          <a:prstGeom prst="rect">
            <a:avLst/>
          </a:prstGeom>
          <a:ln w="12700">
            <a:noFill/>
          </a:ln>
        </p:spPr>
        <p:txBody>
          <a:bodyPr lIns="0" tIns="0" rIns="0" bIns="0"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6DB86AFC-C192-D1AF-D512-4A4D15B142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2019300"/>
            <a:ext cx="3621024" cy="603504"/>
          </a:xfrm>
          <a:prstGeom prst="roundRect">
            <a:avLst>
              <a:gd name="adj" fmla="val 0"/>
            </a:avLst>
          </a:prstGeom>
          <a:solidFill>
            <a:schemeClr val="accent2"/>
          </a:solidFill>
        </p:spPr>
        <p:txBody>
          <a:bodyPr lIns="137160" tIns="91440" rIns="137160" bIns="9144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Invention" panose="020B0503020008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E328A3F-CBD0-288A-26AE-545131E10A8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288253" y="2019300"/>
            <a:ext cx="3621024" cy="603504"/>
          </a:xfrm>
          <a:prstGeom prst="roundRect">
            <a:avLst>
              <a:gd name="adj" fmla="val 0"/>
            </a:avLst>
          </a:prstGeom>
          <a:solidFill>
            <a:schemeClr val="accent2"/>
          </a:solidFill>
        </p:spPr>
        <p:txBody>
          <a:bodyPr lIns="137160" tIns="91440" rIns="137160" bIns="9144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Invention" panose="020B0503020008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760EFA3-C653-227B-92F3-71A9203B5F0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13776" y="2019300"/>
            <a:ext cx="3621024" cy="603504"/>
          </a:xfrm>
          <a:prstGeom prst="roundRect">
            <a:avLst>
              <a:gd name="adj" fmla="val 0"/>
            </a:avLst>
          </a:prstGeom>
          <a:solidFill>
            <a:schemeClr val="accent2"/>
          </a:solidFill>
        </p:spPr>
        <p:txBody>
          <a:bodyPr lIns="137160" tIns="91440" rIns="137160" bIns="9144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Invention" panose="020B0503020008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 goes here</a:t>
            </a:r>
          </a:p>
        </p:txBody>
      </p:sp>
      <p:pic>
        <p:nvPicPr>
          <p:cNvPr id="5" name="Picture 4" descr="A logo with white text&#10;&#10;AI-generated content may be incorrect.">
            <a:extLst>
              <a:ext uri="{FF2B5EF4-FFF2-40B4-BE49-F238E27FC236}">
                <a16:creationId xmlns:a16="http://schemas.microsoft.com/office/drawing/2014/main" id="{A5E51609-F1DB-8CB5-F905-7A434AF848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040" y="6272784"/>
            <a:ext cx="1234440" cy="5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1044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3 Column Blue w/Frame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E2943-6DFB-BFB1-8EAF-F451AAC61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2" y="533401"/>
            <a:ext cx="8977312" cy="768351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D2A4C9-44C0-4FF3-D0DF-F847ECB7A6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4473C16-16A3-05AF-FDC4-B2FB4D9A93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2" y="1301750"/>
            <a:ext cx="8977312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10FC66ED-09EC-86D5-C603-CD767C34C7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373" y="2771038"/>
            <a:ext cx="3621024" cy="3363063"/>
          </a:xfrm>
          <a:prstGeom prst="rect">
            <a:avLst/>
          </a:prstGeom>
          <a:ln w="12700">
            <a:noFill/>
          </a:ln>
        </p:spPr>
        <p:txBody>
          <a:bodyPr lIns="0" tIns="0" rIns="0" bIns="0"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F560D5B-2438-9C2D-265B-6EEE50D20F6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85898" y="2771038"/>
            <a:ext cx="3621024" cy="3363063"/>
          </a:xfrm>
          <a:prstGeom prst="rect">
            <a:avLst/>
          </a:prstGeom>
          <a:ln w="12700">
            <a:noFill/>
          </a:ln>
        </p:spPr>
        <p:txBody>
          <a:bodyPr lIns="0" tIns="0" rIns="0" bIns="0"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12C0753-CA6C-133E-794F-AC77E4C8177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108247" y="2771039"/>
            <a:ext cx="3621024" cy="3363063"/>
          </a:xfrm>
          <a:prstGeom prst="rect">
            <a:avLst/>
          </a:prstGeom>
          <a:ln w="12700">
            <a:noFill/>
          </a:ln>
        </p:spPr>
        <p:txBody>
          <a:bodyPr lIns="0" tIns="0" rIns="0" bIns="0"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DD1B86BD-A733-277F-0C66-0CE830D5F49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2019300"/>
            <a:ext cx="3621024" cy="603504"/>
          </a:xfrm>
          <a:prstGeom prst="roundRect">
            <a:avLst>
              <a:gd name="adj" fmla="val 0"/>
            </a:avLst>
          </a:prstGeom>
          <a:solidFill>
            <a:schemeClr val="accent2"/>
          </a:solidFill>
        </p:spPr>
        <p:txBody>
          <a:bodyPr lIns="137160" tIns="91440" rIns="137160" bIns="9144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Invention" panose="020B0503020008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65418F7C-C464-1F4F-A919-49EA7AC92C7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288253" y="2019300"/>
            <a:ext cx="3621024" cy="603504"/>
          </a:xfrm>
          <a:prstGeom prst="roundRect">
            <a:avLst>
              <a:gd name="adj" fmla="val 0"/>
            </a:avLst>
          </a:prstGeom>
          <a:solidFill>
            <a:schemeClr val="accent2"/>
          </a:solidFill>
        </p:spPr>
        <p:txBody>
          <a:bodyPr lIns="137160" tIns="91440" rIns="137160" bIns="9144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Invention" panose="020B0503020008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B3101C0-E93D-D54F-80C8-BBC5D8C7BB6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13776" y="2019300"/>
            <a:ext cx="3621024" cy="603504"/>
          </a:xfrm>
          <a:prstGeom prst="roundRect">
            <a:avLst>
              <a:gd name="adj" fmla="val 0"/>
            </a:avLst>
          </a:prstGeom>
          <a:solidFill>
            <a:schemeClr val="accent2"/>
          </a:solidFill>
        </p:spPr>
        <p:txBody>
          <a:bodyPr lIns="137160" tIns="91440" rIns="137160" bIns="9144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Invention" panose="020B0503020008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 goes here</a:t>
            </a:r>
          </a:p>
        </p:txBody>
      </p:sp>
      <p:pic>
        <p:nvPicPr>
          <p:cNvPr id="5" name="Picture 4" descr="A logo with white text&#10;&#10;AI-generated content may be incorrect.">
            <a:extLst>
              <a:ext uri="{FF2B5EF4-FFF2-40B4-BE49-F238E27FC236}">
                <a16:creationId xmlns:a16="http://schemas.microsoft.com/office/drawing/2014/main" id="{FD7EF2DC-49C0-CEB6-3BE0-E13A6941FE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040" y="6272784"/>
            <a:ext cx="1234440" cy="5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5841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3 Column White w/Frame Title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E2943-6DFB-BFB1-8EAF-F451AAC61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2" y="533401"/>
            <a:ext cx="8977312" cy="768351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D2A4C9-44C0-4FF3-D0DF-F847ECB7A6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4473C16-16A3-05AF-FDC4-B2FB4D9A93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2" y="1301750"/>
            <a:ext cx="8977312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0F8F116-D5D5-25C3-FE64-12FB504F40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373" y="2771038"/>
            <a:ext cx="3621024" cy="3363063"/>
          </a:xfrm>
          <a:prstGeom prst="rect">
            <a:avLst/>
          </a:prstGeom>
          <a:ln w="12700">
            <a:noFill/>
          </a:ln>
        </p:spPr>
        <p:txBody>
          <a:bodyPr lIns="0" tIns="0" rIns="0" bIns="0">
            <a:noAutofit/>
          </a:bodyPr>
          <a:lstStyle>
            <a:lvl1pPr>
              <a:defRPr b="0" i="0">
                <a:latin typeface="Invention" panose="020B0503020008020204" pitchFamily="34" charset="0"/>
              </a:defRPr>
            </a:lvl1pPr>
            <a:lvl2pPr>
              <a:defRPr b="0" i="0"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B64C1196-C7B2-A0B4-2F09-6CAC94C402D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85898" y="2771038"/>
            <a:ext cx="3621024" cy="3363063"/>
          </a:xfrm>
          <a:prstGeom prst="rect">
            <a:avLst/>
          </a:prstGeom>
          <a:ln w="12700">
            <a:noFill/>
          </a:ln>
        </p:spPr>
        <p:txBody>
          <a:bodyPr lIns="0" tIns="0" rIns="0" bIns="0">
            <a:noAutofit/>
          </a:bodyPr>
          <a:lstStyle>
            <a:lvl1pPr>
              <a:defRPr b="0" i="0">
                <a:latin typeface="Invention" panose="020B0503020008020204" pitchFamily="34" charset="0"/>
              </a:defRPr>
            </a:lvl1pPr>
            <a:lvl2pPr>
              <a:defRPr b="0" i="0"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9ED3E510-FC27-0608-DC53-7F8A00E776F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108247" y="2771039"/>
            <a:ext cx="3621024" cy="3363063"/>
          </a:xfrm>
          <a:prstGeom prst="rect">
            <a:avLst/>
          </a:prstGeom>
          <a:ln w="12700">
            <a:noFill/>
          </a:ln>
        </p:spPr>
        <p:txBody>
          <a:bodyPr lIns="0" tIns="0" rIns="0" bIns="0">
            <a:noAutofit/>
          </a:bodyPr>
          <a:lstStyle>
            <a:lvl1pPr>
              <a:defRPr b="0" i="0">
                <a:latin typeface="Invention" panose="020B0503020008020204" pitchFamily="34" charset="0"/>
              </a:defRPr>
            </a:lvl1pPr>
            <a:lvl2pPr>
              <a:defRPr b="0" i="0"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084AB7F1-A36A-C193-0244-17C935D459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2019300"/>
            <a:ext cx="3621024" cy="603504"/>
          </a:xfrm>
          <a:prstGeom prst="roundRect">
            <a:avLst>
              <a:gd name="adj" fmla="val 0"/>
            </a:avLst>
          </a:prstGeom>
          <a:solidFill>
            <a:schemeClr val="accent2"/>
          </a:solidFill>
        </p:spPr>
        <p:txBody>
          <a:bodyPr lIns="137160" tIns="91440" rIns="137160" bIns="9144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Invention" panose="020B0503020008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ACFC2043-75C2-C714-6E7B-D6BDB5E5A41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288253" y="2019300"/>
            <a:ext cx="3621024" cy="603504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 lIns="137160" tIns="91440" rIns="137160" bIns="9144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435A2E9E-5AB0-894D-EC3A-48DDA6CF3AB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13776" y="2019300"/>
            <a:ext cx="3621024" cy="603504"/>
          </a:xfrm>
          <a:prstGeom prst="roundRect">
            <a:avLst>
              <a:gd name="adj" fmla="val 0"/>
            </a:avLst>
          </a:prstGeom>
          <a:solidFill>
            <a:schemeClr val="tx2"/>
          </a:solidFill>
        </p:spPr>
        <p:txBody>
          <a:bodyPr lIns="137160" tIns="91440" rIns="137160" bIns="9144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8374027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4 Column White w/Fram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E2943-6DFB-BFB1-8EAF-F451AAC61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2" y="533401"/>
            <a:ext cx="8977312" cy="768351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D2A4C9-44C0-4FF3-D0DF-F847ECB7A6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5B0731-D167-D797-DEEF-FFE2368D27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2771040"/>
            <a:ext cx="2670048" cy="3363060"/>
          </a:xfrm>
          <a:prstGeom prst="rect">
            <a:avLst/>
          </a:prstGeom>
          <a:ln w="12700">
            <a:noFill/>
          </a:ln>
        </p:spPr>
        <p:txBody>
          <a:bodyPr lIns="0" tIns="0" rIns="0" bIns="0">
            <a:noAutofit/>
          </a:bodyPr>
          <a:lstStyle>
            <a:lvl1pPr>
              <a:defRPr b="0" i="0">
                <a:latin typeface="Invention" panose="020B0503020008020204" pitchFamily="34" charset="0"/>
              </a:defRPr>
            </a:lvl1pPr>
            <a:lvl2pPr>
              <a:defRPr b="0" i="0"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4473C16-16A3-05AF-FDC4-B2FB4D9A93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2" y="1301750"/>
            <a:ext cx="8977312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DE460DB3-B56A-F45E-21E9-5BCF26FA90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1" y="2019300"/>
            <a:ext cx="2670046" cy="603504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 lIns="137160" rIns="13716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60637E2E-D505-AB1C-B1EB-81F6CF97A50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26383" y="2771039"/>
            <a:ext cx="2670048" cy="3363060"/>
          </a:xfrm>
          <a:prstGeom prst="rect">
            <a:avLst/>
          </a:prstGeom>
          <a:ln w="12700">
            <a:noFill/>
          </a:ln>
        </p:spPr>
        <p:txBody>
          <a:bodyPr lIns="0" tIns="0" rIns="0" bIns="0">
            <a:noAutofit/>
          </a:bodyPr>
          <a:lstStyle>
            <a:lvl1pPr>
              <a:defRPr b="0" i="0">
                <a:latin typeface="Invention" panose="020B0503020008020204" pitchFamily="34" charset="0"/>
              </a:defRPr>
            </a:lvl1pPr>
            <a:lvl2pPr>
              <a:defRPr b="0" i="0"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14C9AE8F-794A-B871-A156-3FFAFC5A92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26383" y="2019300"/>
            <a:ext cx="2670048" cy="603504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 lIns="137160" rIns="13716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42F9FF0D-A29B-491A-3C67-BDFED625D2C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96013" y="2771040"/>
            <a:ext cx="2670048" cy="3363060"/>
          </a:xfrm>
          <a:prstGeom prst="rect">
            <a:avLst/>
          </a:prstGeom>
          <a:ln w="12700">
            <a:noFill/>
          </a:ln>
        </p:spPr>
        <p:txBody>
          <a:bodyPr lIns="0" tIns="0" rIns="0" bIns="0">
            <a:noAutofit/>
          </a:bodyPr>
          <a:lstStyle>
            <a:lvl1pPr>
              <a:defRPr b="0" i="0">
                <a:latin typeface="Invention" panose="020B0503020008020204" pitchFamily="34" charset="0"/>
              </a:defRPr>
            </a:lvl1pPr>
            <a:lvl2pPr>
              <a:defRPr b="0" i="0"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4A89F169-43BE-4E82-8458-0E011117E0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6013" y="2019300"/>
            <a:ext cx="2670048" cy="603504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 lIns="137160" rIns="13716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0355E36D-E574-25D0-55AF-4D60DF9101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64752" y="2771040"/>
            <a:ext cx="2670048" cy="3363060"/>
          </a:xfrm>
          <a:prstGeom prst="rect">
            <a:avLst/>
          </a:prstGeom>
          <a:ln w="12700">
            <a:noFill/>
          </a:ln>
        </p:spPr>
        <p:txBody>
          <a:bodyPr lIns="0" tIns="0" rIns="0" bIns="0">
            <a:noAutofit/>
          </a:bodyPr>
          <a:lstStyle>
            <a:lvl1pPr>
              <a:defRPr b="0" i="0">
                <a:latin typeface="Invention" panose="020B0503020008020204" pitchFamily="34" charset="0"/>
              </a:defRPr>
            </a:lvl1pPr>
            <a:lvl2pPr>
              <a:defRPr b="0" i="0"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CDCFC727-5B79-37CD-B020-88D7A89E834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64752" y="2019300"/>
            <a:ext cx="2670048" cy="603504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 lIns="137160" rIns="13716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1610873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4 Column White w/Frame Title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E2943-6DFB-BFB1-8EAF-F451AAC61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2" y="533401"/>
            <a:ext cx="8977312" cy="768351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D2A4C9-44C0-4FF3-D0DF-F847ECB7A6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4473C16-16A3-05AF-FDC4-B2FB4D9A93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2" y="1301750"/>
            <a:ext cx="8977312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A2C653E-8A0F-D37F-1A4B-DD47FFE7B2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2771040"/>
            <a:ext cx="2670048" cy="3363060"/>
          </a:xfrm>
          <a:prstGeom prst="rect">
            <a:avLst/>
          </a:prstGeom>
          <a:ln w="12700">
            <a:noFill/>
          </a:ln>
        </p:spPr>
        <p:txBody>
          <a:bodyPr lIns="0" tIns="0" rIns="0" bIns="0">
            <a:noAutofit/>
          </a:bodyPr>
          <a:lstStyle>
            <a:lvl1pPr>
              <a:defRPr b="0" i="0">
                <a:latin typeface="Invention" panose="020B0503020008020204" pitchFamily="34" charset="0"/>
              </a:defRPr>
            </a:lvl1pPr>
            <a:lvl2pPr>
              <a:defRPr b="0" i="0"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85FCDD31-A584-A367-AC13-B7984F0EF5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1" y="2019300"/>
            <a:ext cx="2670046" cy="603504"/>
          </a:xfrm>
          <a:prstGeom prst="roundRect">
            <a:avLst>
              <a:gd name="adj" fmla="val 0"/>
            </a:avLst>
          </a:prstGeom>
          <a:solidFill>
            <a:schemeClr val="accent2"/>
          </a:solidFill>
        </p:spPr>
        <p:txBody>
          <a:bodyPr lIns="137160" rIns="13716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2"/>
                </a:solidFill>
                <a:latin typeface="Invention" panose="020B0503020008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7D787194-3469-54D3-6D21-9367335D388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26383" y="2771039"/>
            <a:ext cx="2670048" cy="3363060"/>
          </a:xfrm>
          <a:prstGeom prst="rect">
            <a:avLst/>
          </a:prstGeom>
          <a:ln w="12700">
            <a:noFill/>
          </a:ln>
        </p:spPr>
        <p:txBody>
          <a:bodyPr lIns="0" tIns="0" rIns="0" bIns="0">
            <a:noAutofit/>
          </a:bodyPr>
          <a:lstStyle>
            <a:lvl1pPr>
              <a:defRPr b="0" i="0">
                <a:latin typeface="Invention" panose="020B0503020008020204" pitchFamily="34" charset="0"/>
              </a:defRPr>
            </a:lvl1pPr>
            <a:lvl2pPr>
              <a:defRPr b="0" i="0"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D54C02E0-8405-CA0F-0F1B-BDA57F2B2B3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26383" y="2019300"/>
            <a:ext cx="2670048" cy="603504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 lIns="137160" rIns="13716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C78E8D11-AB52-4658-CC31-1FD0ECECC4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96013" y="2771040"/>
            <a:ext cx="2670048" cy="3363060"/>
          </a:xfrm>
          <a:prstGeom prst="rect">
            <a:avLst/>
          </a:prstGeom>
          <a:ln w="12700">
            <a:noFill/>
          </a:ln>
        </p:spPr>
        <p:txBody>
          <a:bodyPr lIns="0" tIns="0" rIns="0" bIns="0">
            <a:noAutofit/>
          </a:bodyPr>
          <a:lstStyle>
            <a:lvl1pPr>
              <a:defRPr b="0" i="0">
                <a:latin typeface="Invention" panose="020B0503020008020204" pitchFamily="34" charset="0"/>
              </a:defRPr>
            </a:lvl1pPr>
            <a:lvl2pPr>
              <a:defRPr b="0" i="0"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8C220EE1-E5BC-D01C-3661-382E57EBD69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6013" y="2019300"/>
            <a:ext cx="2670048" cy="603504"/>
          </a:xfrm>
          <a:prstGeom prst="roundRect">
            <a:avLst>
              <a:gd name="adj" fmla="val 0"/>
            </a:avLst>
          </a:prstGeom>
          <a:solidFill>
            <a:schemeClr val="tx2"/>
          </a:solidFill>
        </p:spPr>
        <p:txBody>
          <a:bodyPr lIns="137160" rIns="13716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8B071E6-1B75-7112-2269-CF5E2D16B9B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64752" y="2771040"/>
            <a:ext cx="2670048" cy="3363060"/>
          </a:xfrm>
          <a:prstGeom prst="rect">
            <a:avLst/>
          </a:prstGeom>
          <a:ln w="12700">
            <a:noFill/>
          </a:ln>
        </p:spPr>
        <p:txBody>
          <a:bodyPr lIns="0" tIns="0" rIns="0" bIns="0">
            <a:noAutofit/>
          </a:bodyPr>
          <a:lstStyle>
            <a:lvl1pPr>
              <a:defRPr b="0" i="0">
                <a:latin typeface="Invention" panose="020B0503020008020204" pitchFamily="34" charset="0"/>
              </a:defRPr>
            </a:lvl1pPr>
            <a:lvl2pPr>
              <a:defRPr b="0" i="0"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BC51064C-55A6-95A6-9E24-E27A1785678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64752" y="2019300"/>
            <a:ext cx="2670048" cy="603504"/>
          </a:xfrm>
          <a:prstGeom prst="roundRect">
            <a:avLst>
              <a:gd name="adj" fmla="val 0"/>
            </a:avLst>
          </a:prstGeom>
          <a:solidFill>
            <a:schemeClr val="accent3"/>
          </a:solidFill>
        </p:spPr>
        <p:txBody>
          <a:bodyPr lIns="137160" rIns="13716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2"/>
                </a:solidFill>
                <a:latin typeface="Invention" panose="020B0503020008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1204791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4 Column Teal w/Frame 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E2943-6DFB-BFB1-8EAF-F451AAC61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2" y="533401"/>
            <a:ext cx="8977312" cy="768351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D2A4C9-44C0-4FF3-D0DF-F847ECB7A6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4473C16-16A3-05AF-FDC4-B2FB4D9A93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2" y="1301750"/>
            <a:ext cx="8977312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206A0AC-A9D3-99FC-826D-64F7931D20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2771040"/>
            <a:ext cx="2670048" cy="3363060"/>
          </a:xfrm>
          <a:prstGeom prst="rect">
            <a:avLst/>
          </a:prstGeom>
          <a:ln w="12700">
            <a:noFill/>
          </a:ln>
        </p:spPr>
        <p:txBody>
          <a:bodyPr lIns="0" tIns="0" rIns="0" bIns="0"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63B350D6-128B-BF7D-74D5-91B82D54245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1" y="2019300"/>
            <a:ext cx="2670046" cy="603504"/>
          </a:xfrm>
          <a:prstGeom prst="roundRect">
            <a:avLst>
              <a:gd name="adj" fmla="val 0"/>
            </a:avLst>
          </a:prstGeom>
          <a:solidFill>
            <a:schemeClr val="accent2"/>
          </a:solidFill>
        </p:spPr>
        <p:txBody>
          <a:bodyPr lIns="137160" rIns="13716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2"/>
                </a:solidFill>
                <a:latin typeface="Invention" panose="020B0503020008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9BD2EEC-A8DA-0062-7086-252B9ACBBE3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26383" y="2771039"/>
            <a:ext cx="2670048" cy="3363060"/>
          </a:xfrm>
          <a:prstGeom prst="rect">
            <a:avLst/>
          </a:prstGeom>
          <a:ln w="12700">
            <a:noFill/>
          </a:ln>
        </p:spPr>
        <p:txBody>
          <a:bodyPr lIns="0" tIns="0" rIns="0" bIns="0"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47559FC-D104-87CB-0C75-1717F48AA20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26383" y="2019300"/>
            <a:ext cx="2670048" cy="603504"/>
          </a:xfrm>
          <a:prstGeom prst="roundRect">
            <a:avLst>
              <a:gd name="adj" fmla="val 0"/>
            </a:avLst>
          </a:prstGeom>
          <a:solidFill>
            <a:schemeClr val="accent2"/>
          </a:solidFill>
        </p:spPr>
        <p:txBody>
          <a:bodyPr lIns="137160" rIns="13716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2"/>
                </a:solidFill>
                <a:latin typeface="Invention" panose="020B0503020008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67D66AEC-F9BF-86DB-2833-F62E9BF0086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96013" y="2771040"/>
            <a:ext cx="2670048" cy="3363060"/>
          </a:xfrm>
          <a:prstGeom prst="rect">
            <a:avLst/>
          </a:prstGeom>
          <a:ln w="12700">
            <a:noFill/>
          </a:ln>
        </p:spPr>
        <p:txBody>
          <a:bodyPr lIns="0" tIns="0" rIns="0" bIns="0"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07E9D8A-4C72-1F7A-BB6F-8294A0A204F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6013" y="2019300"/>
            <a:ext cx="2670048" cy="603504"/>
          </a:xfrm>
          <a:prstGeom prst="roundRect">
            <a:avLst>
              <a:gd name="adj" fmla="val 0"/>
            </a:avLst>
          </a:prstGeom>
          <a:solidFill>
            <a:schemeClr val="accent2"/>
          </a:solidFill>
        </p:spPr>
        <p:txBody>
          <a:bodyPr lIns="137160" rIns="13716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2"/>
                </a:solidFill>
                <a:latin typeface="Invention" panose="020B0503020008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934736D2-504D-D44F-C8B5-52302177E07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64752" y="2771040"/>
            <a:ext cx="2670048" cy="3363060"/>
          </a:xfrm>
          <a:prstGeom prst="rect">
            <a:avLst/>
          </a:prstGeom>
          <a:ln w="12700">
            <a:noFill/>
          </a:ln>
        </p:spPr>
        <p:txBody>
          <a:bodyPr lIns="0" tIns="0" rIns="0" bIns="0"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4BD1EB17-D1B0-1130-4196-B78A62C64DB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64752" y="2019300"/>
            <a:ext cx="2670048" cy="603504"/>
          </a:xfrm>
          <a:prstGeom prst="roundRect">
            <a:avLst>
              <a:gd name="adj" fmla="val 0"/>
            </a:avLst>
          </a:prstGeom>
          <a:solidFill>
            <a:schemeClr val="accent2"/>
          </a:solidFill>
        </p:spPr>
        <p:txBody>
          <a:bodyPr lIns="137160" rIns="13716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2"/>
                </a:solidFill>
                <a:latin typeface="Invention" panose="020B0503020008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 goes here</a:t>
            </a:r>
          </a:p>
        </p:txBody>
      </p:sp>
      <p:pic>
        <p:nvPicPr>
          <p:cNvPr id="5" name="Picture 4" descr="A logo with white text&#10;&#10;AI-generated content may be incorrect.">
            <a:extLst>
              <a:ext uri="{FF2B5EF4-FFF2-40B4-BE49-F238E27FC236}">
                <a16:creationId xmlns:a16="http://schemas.microsoft.com/office/drawing/2014/main" id="{C5B8E49D-44D6-5A7D-F117-2846DAA571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040" y="6272784"/>
            <a:ext cx="1234440" cy="5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6888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4 Column Blue w/Frame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E2943-6DFB-BFB1-8EAF-F451AAC61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2" y="533401"/>
            <a:ext cx="8977312" cy="768351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D2A4C9-44C0-4FF3-D0DF-F847ECB7A6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4473C16-16A3-05AF-FDC4-B2FB4D9A93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2" y="1301750"/>
            <a:ext cx="8977312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D39E637-681E-3819-AF28-9E87BF2BC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2771040"/>
            <a:ext cx="2670048" cy="3363060"/>
          </a:xfrm>
          <a:prstGeom prst="rect">
            <a:avLst/>
          </a:prstGeom>
          <a:ln w="12700">
            <a:noFill/>
          </a:ln>
        </p:spPr>
        <p:txBody>
          <a:bodyPr lIns="0" tIns="0" rIns="0" bIns="0"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22CE6B7C-51F3-9ED2-2E35-754608FD9A7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1" y="2019300"/>
            <a:ext cx="2670046" cy="603504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 lIns="137160" rIns="13716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D679DE6A-1E6C-2B69-BD97-C21505C07B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26383" y="2771039"/>
            <a:ext cx="2670048" cy="3363060"/>
          </a:xfrm>
          <a:prstGeom prst="rect">
            <a:avLst/>
          </a:prstGeom>
          <a:ln w="12700">
            <a:noFill/>
          </a:ln>
        </p:spPr>
        <p:txBody>
          <a:bodyPr lIns="0" tIns="0" rIns="0" bIns="0"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F4E1C28-16AA-A173-3530-B7317CF46A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26383" y="2019300"/>
            <a:ext cx="2670048" cy="603504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 lIns="137160" rIns="13716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B84A139C-DB62-4C57-5A4D-9C357DB031C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96013" y="2771040"/>
            <a:ext cx="2670048" cy="3363060"/>
          </a:xfrm>
          <a:prstGeom prst="rect">
            <a:avLst/>
          </a:prstGeom>
          <a:ln w="12700">
            <a:noFill/>
          </a:ln>
        </p:spPr>
        <p:txBody>
          <a:bodyPr lIns="0" tIns="0" rIns="0" bIns="0"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63DBEF1-5C05-00D1-0A6C-5BCB3278B3E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6013" y="2019300"/>
            <a:ext cx="2670048" cy="603504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 lIns="137160" rIns="13716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47BB269F-2923-ABF9-5C69-FC9D1405F48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64752" y="2771040"/>
            <a:ext cx="2670048" cy="3363060"/>
          </a:xfrm>
          <a:prstGeom prst="rect">
            <a:avLst/>
          </a:prstGeom>
          <a:ln w="12700">
            <a:noFill/>
          </a:ln>
        </p:spPr>
        <p:txBody>
          <a:bodyPr lIns="0" tIns="0" rIns="0" bIns="0"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5489696A-E8EC-3A08-E574-FB83416ED4C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64752" y="2019300"/>
            <a:ext cx="2670048" cy="603504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 lIns="137160" rIns="13716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 goes here</a:t>
            </a:r>
          </a:p>
        </p:txBody>
      </p:sp>
      <p:pic>
        <p:nvPicPr>
          <p:cNvPr id="5" name="Picture 4" descr="A logo with white text&#10;&#10;AI-generated content may be incorrect.">
            <a:extLst>
              <a:ext uri="{FF2B5EF4-FFF2-40B4-BE49-F238E27FC236}">
                <a16:creationId xmlns:a16="http://schemas.microsoft.com/office/drawing/2014/main" id="{49E2B380-DAE7-7762-E08E-30DF23230C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040" y="6272784"/>
            <a:ext cx="1234440" cy="5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7487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hite 1/2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43494AE-7005-12BD-81E9-481E30487A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1301750"/>
            <a:ext cx="5537200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3338534-32C3-D113-2582-C3D876EC64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2019300"/>
            <a:ext cx="5537201" cy="4114800"/>
          </a:xfrm>
        </p:spPr>
        <p:txBody>
          <a:bodyPr>
            <a:noAutofit/>
          </a:bodyPr>
          <a:lstStyle>
            <a:lvl1pPr>
              <a:defRPr b="0" i="0">
                <a:latin typeface="Invention" panose="020B0503020008020204" pitchFamily="34" charset="0"/>
              </a:defRPr>
            </a:lvl1pPr>
            <a:lvl2pPr>
              <a:defRPr b="0" i="0"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2"/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FCB7897C-C34A-2EAD-CA97-7C6BF30C5E6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97602" y="0"/>
            <a:ext cx="5994399" cy="68580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0C11A-7D4C-7385-B281-DD3C34D6A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793EF84-E727-6B12-9A05-B7CD2EA6DA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33401"/>
            <a:ext cx="5537200" cy="768351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5488408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Teal 1/2 Image Righ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A1EB2EF-B547-23B0-2093-D9BB7737E24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97602" y="0"/>
            <a:ext cx="5994399" cy="68580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43494AE-7005-12BD-81E9-481E30487A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1301750"/>
            <a:ext cx="5537200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3338534-32C3-D113-2582-C3D876EC64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2019300"/>
            <a:ext cx="5537201" cy="4114800"/>
          </a:xfrm>
        </p:spPr>
        <p:txBody>
          <a:bodyPr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0C11A-7D4C-7385-B281-DD3C34D6A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793EF84-E727-6B12-9A05-B7CD2EA6DA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33401"/>
            <a:ext cx="5537200" cy="768351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pic>
        <p:nvPicPr>
          <p:cNvPr id="2" name="Picture 1" descr="A logo with white text&#10;&#10;AI-generated content may be incorrect.">
            <a:extLst>
              <a:ext uri="{FF2B5EF4-FFF2-40B4-BE49-F238E27FC236}">
                <a16:creationId xmlns:a16="http://schemas.microsoft.com/office/drawing/2014/main" id="{8985F763-7D75-2C10-0978-C17682F542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040" y="6272784"/>
            <a:ext cx="1234440" cy="5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9041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Blue 1/2 Image Righ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A1EB2EF-B547-23B0-2093-D9BB7737E24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97602" y="0"/>
            <a:ext cx="5994399" cy="68580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43494AE-7005-12BD-81E9-481E30487A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1301750"/>
            <a:ext cx="5537200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3338534-32C3-D113-2582-C3D876EC64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2019300"/>
            <a:ext cx="5537201" cy="4114800"/>
          </a:xfrm>
        </p:spPr>
        <p:txBody>
          <a:bodyPr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0C11A-7D4C-7385-B281-DD3C34D6A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793EF84-E727-6B12-9A05-B7CD2EA6DA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33401"/>
            <a:ext cx="5537200" cy="768351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pic>
        <p:nvPicPr>
          <p:cNvPr id="2" name="Picture 1" descr="A logo with white text&#10;&#10;AI-generated content may be incorrect.">
            <a:extLst>
              <a:ext uri="{FF2B5EF4-FFF2-40B4-BE49-F238E27FC236}">
                <a16:creationId xmlns:a16="http://schemas.microsoft.com/office/drawing/2014/main" id="{705B60FE-FB3E-1DDC-B45F-9CFCA1107F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040" y="6272784"/>
            <a:ext cx="1234440" cy="5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5573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 w/Image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DFA9956-6DDA-A84D-0577-39FD0F9497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34250" y="-6350"/>
            <a:ext cx="4857751" cy="6864351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E74B623-BBB8-1538-DA56-8A3B1DBF8C3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1518301"/>
            <a:ext cx="6683375" cy="1680404"/>
          </a:xfrm>
        </p:spPr>
        <p:txBody>
          <a:bodyPr wrap="square"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5800" b="0" i="0" baseline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pic>
        <p:nvPicPr>
          <p:cNvPr id="5" name="Picture 4" descr="A logo with white text&#10;&#10;AI-generated content may be incorrect.">
            <a:extLst>
              <a:ext uri="{FF2B5EF4-FFF2-40B4-BE49-F238E27FC236}">
                <a16:creationId xmlns:a16="http://schemas.microsoft.com/office/drawing/2014/main" id="{6555F68F-64AC-8FAC-2177-560B3953DE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1450" y="265176"/>
            <a:ext cx="2351250" cy="1061752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A7539719-A7EB-EF63-ABA3-7E8DB707B4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1" y="3198706"/>
            <a:ext cx="6683374" cy="2145500"/>
          </a:xfrm>
        </p:spPr>
        <p:txBody>
          <a:bodyPr lIns="0" tIns="45720" rIns="0" bIns="0">
            <a:no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4A82DEA9-C624-9293-B681-C8CF05FC44A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1" y="5344205"/>
            <a:ext cx="5537200" cy="260181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pPr lvl="0"/>
            <a:r>
              <a:rPr lang="en-US"/>
              <a:t>Date goes here</a:t>
            </a:r>
          </a:p>
        </p:txBody>
      </p:sp>
    </p:spTree>
    <p:extLst>
      <p:ext uri="{BB962C8B-B14F-4D97-AF65-F5344CB8AC3E}">
        <p14:creationId xmlns:p14="http://schemas.microsoft.com/office/powerpoint/2010/main" val="9920168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hite w/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43494AE-7005-12BD-81E9-481E30487A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301750"/>
            <a:ext cx="6683373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3338534-32C3-D113-2582-C3D876EC64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2019300"/>
            <a:ext cx="6683375" cy="4114800"/>
          </a:xfrm>
        </p:spPr>
        <p:txBody>
          <a:bodyPr>
            <a:noAutofit/>
          </a:bodyPr>
          <a:lstStyle>
            <a:lvl1pPr>
              <a:defRPr b="0" i="0">
                <a:latin typeface="Invention" panose="020B0503020008020204" pitchFamily="34" charset="0"/>
              </a:defRPr>
            </a:lvl1pPr>
            <a:lvl2pPr>
              <a:defRPr b="0" i="0"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FCB7897C-C34A-2EAD-CA97-7C6BF30C5E6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34250" y="0"/>
            <a:ext cx="4857749" cy="68580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0C11A-7D4C-7385-B281-DD3C34D6A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793EF84-E727-6B12-9A05-B7CD2EA6DA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533401"/>
            <a:ext cx="6683372" cy="768351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6154012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Teal w/Image Righ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A1EB2EF-B547-23B0-2093-D9BB7737E24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34250" y="0"/>
            <a:ext cx="4857749" cy="68580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43494AE-7005-12BD-81E9-481E30487A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301752"/>
            <a:ext cx="6683373" cy="474729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3338534-32C3-D113-2582-C3D876EC64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2019300"/>
            <a:ext cx="6683376" cy="4114800"/>
          </a:xfrm>
        </p:spPr>
        <p:txBody>
          <a:bodyPr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0C11A-7D4C-7385-B281-DD3C34D6A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793EF84-E727-6B12-9A05-B7CD2EA6DA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33401"/>
            <a:ext cx="6683375" cy="768351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pic>
        <p:nvPicPr>
          <p:cNvPr id="2" name="Picture 1" descr="A logo with white text&#10;&#10;AI-generated content may be incorrect.">
            <a:extLst>
              <a:ext uri="{FF2B5EF4-FFF2-40B4-BE49-F238E27FC236}">
                <a16:creationId xmlns:a16="http://schemas.microsoft.com/office/drawing/2014/main" id="{DE7CF619-2A40-B701-371E-0F6B582CE0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040" y="6272784"/>
            <a:ext cx="1234440" cy="5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8613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Blue w/Image Righ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A1EB2EF-B547-23B0-2093-D9BB7737E24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34250" y="0"/>
            <a:ext cx="4857749" cy="68580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43494AE-7005-12BD-81E9-481E30487A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301752"/>
            <a:ext cx="6683373" cy="474729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3338534-32C3-D113-2582-C3D876EC64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2019300"/>
            <a:ext cx="6683376" cy="4114800"/>
          </a:xfrm>
        </p:spPr>
        <p:txBody>
          <a:bodyPr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0C11A-7D4C-7385-B281-DD3C34D6A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793EF84-E727-6B12-9A05-B7CD2EA6DA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33401"/>
            <a:ext cx="6683375" cy="768351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pic>
        <p:nvPicPr>
          <p:cNvPr id="2" name="Picture 1" descr="A logo with white text&#10;&#10;AI-generated content may be incorrect.">
            <a:extLst>
              <a:ext uri="{FF2B5EF4-FFF2-40B4-BE49-F238E27FC236}">
                <a16:creationId xmlns:a16="http://schemas.microsoft.com/office/drawing/2014/main" id="{EDE5F948-13EF-2550-AA1B-CC0C53A842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040" y="6272784"/>
            <a:ext cx="1234440" cy="5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9193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hite 1/2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A0B4C-FD90-F7EC-8665-A30C898B0F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51600" y="533400"/>
            <a:ext cx="5283200" cy="762001"/>
          </a:xfrm>
        </p:spPr>
        <p:txBody>
          <a:bodyPr wrap="square" lIns="0" tIns="0" rIns="0" bIns="0" anchor="b" anchorCtr="0"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>
                <a:solidFill>
                  <a:schemeClr val="accent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0C11A-7D4C-7385-B281-DD3C34D6A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FC46FB06-08C1-FDC2-738A-BE4834B4A71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08691" cy="6858000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FC31A72B-E464-BEAF-B263-EB2E0FFB3B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51601" y="1301751"/>
            <a:ext cx="5294823" cy="488950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C608905C-54BD-90EA-3A2C-8A4950A811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51600" y="2019300"/>
            <a:ext cx="5294824" cy="4114800"/>
          </a:xfrm>
        </p:spPr>
        <p:txBody>
          <a:bodyPr>
            <a:noAutofit/>
          </a:bodyPr>
          <a:lstStyle>
            <a:lvl1pPr>
              <a:defRPr b="0" i="0">
                <a:latin typeface="Invention" panose="020B0503020008020204" pitchFamily="34" charset="0"/>
              </a:defRPr>
            </a:lvl1pPr>
            <a:lvl2pPr>
              <a:defRPr b="0" i="0"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 descr="A logo with white text&#10;&#10;AI-generated content may be incorrect.">
            <a:extLst>
              <a:ext uri="{FF2B5EF4-FFF2-40B4-BE49-F238E27FC236}">
                <a16:creationId xmlns:a16="http://schemas.microsoft.com/office/drawing/2014/main" id="{D205F4C0-6868-80A8-7A25-C4413A6ED9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040" y="6272784"/>
            <a:ext cx="1234440" cy="5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7803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Teal 1/2 Image Le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2473556-2D78-6CE0-4DF4-2A0EE47E532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08691" cy="6858000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0C11A-7D4C-7385-B281-DD3C34D6A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ED7BF39-5327-28B2-AAC0-33A0472425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51600" y="533400"/>
            <a:ext cx="5283200" cy="762001"/>
          </a:xfrm>
        </p:spPr>
        <p:txBody>
          <a:bodyPr wrap="square" lIns="0" tIns="0" rIns="0" bIns="0" anchor="b" anchorCtr="0"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9E051231-F6FA-934C-3819-B4A4CCAE4EA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51601" y="1301751"/>
            <a:ext cx="5294823" cy="488950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8F3581E-6A95-F89B-A1BA-E6EC003D99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51600" y="2019300"/>
            <a:ext cx="5294824" cy="4114800"/>
          </a:xfrm>
        </p:spPr>
        <p:txBody>
          <a:bodyPr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 descr="A logo with white text&#10;&#10;AI-generated content may be incorrect.">
            <a:extLst>
              <a:ext uri="{FF2B5EF4-FFF2-40B4-BE49-F238E27FC236}">
                <a16:creationId xmlns:a16="http://schemas.microsoft.com/office/drawing/2014/main" id="{C1EF5F04-6136-0AAA-8799-4EAF10563B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040" y="6272784"/>
            <a:ext cx="1234440" cy="5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37323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Blue 1/2 Image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2473556-2D78-6CE0-4DF4-2A0EE47E532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08691" cy="6858000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0C11A-7D4C-7385-B281-DD3C34D6A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2E5EBD3-CF49-5745-5997-8A4DBBC7A4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51600" y="533400"/>
            <a:ext cx="5294824" cy="762001"/>
          </a:xfrm>
        </p:spPr>
        <p:txBody>
          <a:bodyPr wrap="square" lIns="0" tIns="0" rIns="0" bIns="0" anchor="b" anchorCtr="0"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A9F1E9A3-FB60-CAA9-D1AE-141120C9428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51601" y="1301750"/>
            <a:ext cx="5294823" cy="505940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59502A61-77BA-2703-A367-48DA035A45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51600" y="2019300"/>
            <a:ext cx="5294824" cy="4114800"/>
          </a:xfrm>
        </p:spPr>
        <p:txBody>
          <a:bodyPr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 descr="A logo with white text&#10;&#10;AI-generated content may be incorrect.">
            <a:extLst>
              <a:ext uri="{FF2B5EF4-FFF2-40B4-BE49-F238E27FC236}">
                <a16:creationId xmlns:a16="http://schemas.microsoft.com/office/drawing/2014/main" id="{19C95B9D-C382-F68A-BF79-07351B1A2F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040" y="6272784"/>
            <a:ext cx="1234440" cy="5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2179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hite w/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A0B4C-FD90-F7EC-8665-A30C898B0F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7013" y="533400"/>
            <a:ext cx="6438947" cy="762001"/>
          </a:xfrm>
        </p:spPr>
        <p:txBody>
          <a:bodyPr wrap="square" lIns="0" tIns="0" rIns="0" bIns="0" anchor="b" anchorCtr="0"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>
                <a:solidFill>
                  <a:schemeClr val="accent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0C11A-7D4C-7385-B281-DD3C34D6A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FC46FB06-08C1-FDC2-738A-BE4834B4A71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" y="0"/>
            <a:ext cx="4848225" cy="6858000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FC31A72B-E464-BEAF-B263-EB2E0FFB3B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07013" y="1301750"/>
            <a:ext cx="6427789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C608905C-54BD-90EA-3A2C-8A4950A811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07012" y="2019300"/>
            <a:ext cx="6427789" cy="4114800"/>
          </a:xfrm>
        </p:spPr>
        <p:txBody>
          <a:bodyPr>
            <a:noAutofit/>
          </a:bodyPr>
          <a:lstStyle>
            <a:lvl1pPr>
              <a:defRPr b="0" i="0">
                <a:latin typeface="Invention" panose="020B0503020008020204" pitchFamily="34" charset="0"/>
              </a:defRPr>
            </a:lvl1pPr>
            <a:lvl2pPr>
              <a:defRPr b="0" i="0"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 descr="A logo with white text&#10;&#10;AI-generated content may be incorrect.">
            <a:extLst>
              <a:ext uri="{FF2B5EF4-FFF2-40B4-BE49-F238E27FC236}">
                <a16:creationId xmlns:a16="http://schemas.microsoft.com/office/drawing/2014/main" id="{39B632F2-832D-89EB-DBDE-D4D0B38D92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040" y="6272784"/>
            <a:ext cx="1234440" cy="5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76073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Teal w/Image Le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2473556-2D78-6CE0-4DF4-2A0EE47E532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" y="0"/>
            <a:ext cx="4848225" cy="6858000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0C11A-7D4C-7385-B281-DD3C34D6A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4DCE2EF-99C5-97FE-ECB8-64091F366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7013" y="533400"/>
            <a:ext cx="6438947" cy="762001"/>
          </a:xfrm>
        </p:spPr>
        <p:txBody>
          <a:bodyPr wrap="square" lIns="0" tIns="0" rIns="0" bIns="0" anchor="b" anchorCtr="0"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87023DF2-A215-6400-BBF8-EF2337400E3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07013" y="1301750"/>
            <a:ext cx="6427789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97A978B9-753E-3E79-AD5E-7375F6C7CF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07012" y="2019300"/>
            <a:ext cx="6427789" cy="4114800"/>
          </a:xfrm>
        </p:spPr>
        <p:txBody>
          <a:bodyPr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 descr="A logo with white text&#10;&#10;AI-generated content may be incorrect.">
            <a:extLst>
              <a:ext uri="{FF2B5EF4-FFF2-40B4-BE49-F238E27FC236}">
                <a16:creationId xmlns:a16="http://schemas.microsoft.com/office/drawing/2014/main" id="{F78D78AB-66FF-BE9E-6539-DEFF9A901A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040" y="6272784"/>
            <a:ext cx="1234440" cy="5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8148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Blue w/Image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2473556-2D78-6CE0-4DF4-2A0EE47E532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" y="0"/>
            <a:ext cx="4848225" cy="6858000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0C11A-7D4C-7385-B281-DD3C34D6A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AF61A02-BC80-E667-386D-400DB24C4D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7013" y="533400"/>
            <a:ext cx="6438947" cy="762001"/>
          </a:xfrm>
        </p:spPr>
        <p:txBody>
          <a:bodyPr wrap="square" lIns="0" tIns="0" rIns="0" bIns="0" anchor="b" anchorCtr="0"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2A9BBBB0-071F-8E72-6910-610B1BDA976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07013" y="1301750"/>
            <a:ext cx="6427789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E66A13F-2204-DE82-7620-327B286D6E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07012" y="2019300"/>
            <a:ext cx="6427789" cy="4114800"/>
          </a:xfrm>
        </p:spPr>
        <p:txBody>
          <a:bodyPr>
            <a:noAutofit/>
          </a:bodyPr>
          <a:lstStyle>
            <a:lvl1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 descr="A logo with white text&#10;&#10;AI-generated content may be incorrect.">
            <a:extLst>
              <a:ext uri="{FF2B5EF4-FFF2-40B4-BE49-F238E27FC236}">
                <a16:creationId xmlns:a16="http://schemas.microsoft.com/office/drawing/2014/main" id="{AD3CBA9A-82FB-DCBC-EDED-693F7AD178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040" y="6272784"/>
            <a:ext cx="1234440" cy="5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16404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 Column White w/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43494AE-7005-12BD-81E9-481E30487A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3" y="1301750"/>
            <a:ext cx="8977310" cy="488951"/>
          </a:xfrm>
        </p:spPr>
        <p:txBody>
          <a:bodyPr lIns="0" tIns="4572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 i="0">
                <a:latin typeface="Invention" panose="020B0503020008020204" pitchFamily="34" charset="0"/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0C11A-7D4C-7385-B281-DD3C34D6A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3338534-32C3-D113-2582-C3D876EC64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51601" y="2019300"/>
            <a:ext cx="5283200" cy="4114800"/>
          </a:xfrm>
        </p:spPr>
        <p:txBody>
          <a:bodyPr>
            <a:noAutofit/>
          </a:bodyPr>
          <a:lstStyle>
            <a:lvl1pPr>
              <a:defRPr b="0" i="0">
                <a:latin typeface="Invention" panose="020B0503020008020204" pitchFamily="34" charset="0"/>
              </a:defRPr>
            </a:lvl1pPr>
            <a:lvl2pPr>
              <a:defRPr b="0" i="0">
                <a:latin typeface="Invention" panose="020B0503020008020204" pitchFamily="34" charset="0"/>
              </a:defRPr>
            </a:lvl2pPr>
            <a:lvl3pPr>
              <a:defRPr b="0" i="0">
                <a:latin typeface="Invention" panose="020B0503020008020204" pitchFamily="34" charset="0"/>
              </a:defRPr>
            </a:lvl3pPr>
            <a:lvl4pPr>
              <a:defRPr b="0" i="0">
                <a:latin typeface="Invention" panose="020B0503020008020204" pitchFamily="34" charset="0"/>
              </a:defRPr>
            </a:lvl4pPr>
            <a:lvl5pPr>
              <a:defRPr b="0" i="0">
                <a:latin typeface="Invention" panose="020B0503020008020204" pitchFamily="34" charset="0"/>
              </a:defRPr>
            </a:lvl5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50EF532-4C1F-542E-24C0-AC24A330F07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7201" y="2019300"/>
            <a:ext cx="5537200" cy="4114800"/>
          </a:xfrm>
          <a:solidFill>
            <a:schemeClr val="bg1">
              <a:lumMod val="85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73C82F9-88D0-B88F-533E-E2B4FA8B64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533401"/>
            <a:ext cx="8975436" cy="768351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latin typeface="Invention" panose="020B0503020008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7869517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28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5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image" Target="../media/image1.png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1FD663-FFED-47AB-B75B-87952EA5C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533401"/>
            <a:ext cx="11277601" cy="76835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Title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8CA46-8661-18C4-C9A2-9246F4DCF5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1600" y="6486087"/>
            <a:ext cx="2743200" cy="138499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r">
              <a:defRPr sz="900" b="0" i="0">
                <a:solidFill>
                  <a:schemeClr val="tx1"/>
                </a:solidFill>
                <a:latin typeface="Invention" panose="020B0503020008020204" pitchFamily="34" charset="0"/>
              </a:defRPr>
            </a:lvl1pPr>
          </a:lstStyle>
          <a:p>
            <a:fld id="{CB3EECCA-3F05-6344-BC4D-80BD3D734C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9B67F7-2A96-C8A8-B343-8FAFF3755F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019300"/>
            <a:ext cx="11277600" cy="4114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5"/>
            <a:endParaRPr lang="en-US"/>
          </a:p>
        </p:txBody>
      </p:sp>
      <p:pic>
        <p:nvPicPr>
          <p:cNvPr id="7" name="Picture 6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839CB452-15F7-138A-7F06-D2FEBEEA41BA}"/>
              </a:ext>
            </a:extLst>
          </p:cNvPr>
          <p:cNvPicPr>
            <a:picLocks noChangeAspect="1"/>
          </p:cNvPicPr>
          <p:nvPr userDrawn="1"/>
        </p:nvPicPr>
        <p:blipFill>
          <a:blip r:embed="rId136"/>
          <a:stretch>
            <a:fillRect/>
          </a:stretch>
        </p:blipFill>
        <p:spPr>
          <a:xfrm>
            <a:off x="322208" y="6270167"/>
            <a:ext cx="1235214" cy="55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02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839" r:id="rId17"/>
    <p:sldLayoutId id="2147483840" r:id="rId18"/>
    <p:sldLayoutId id="2147483841" r:id="rId19"/>
    <p:sldLayoutId id="2147483842" r:id="rId20"/>
    <p:sldLayoutId id="2147483843" r:id="rId21"/>
    <p:sldLayoutId id="2147483844" r:id="rId22"/>
    <p:sldLayoutId id="2147483845" r:id="rId23"/>
    <p:sldLayoutId id="2147483846" r:id="rId24"/>
    <p:sldLayoutId id="2147483847" r:id="rId25"/>
    <p:sldLayoutId id="2147483848" r:id="rId26"/>
    <p:sldLayoutId id="2147483849" r:id="rId27"/>
    <p:sldLayoutId id="2147483850" r:id="rId28"/>
    <p:sldLayoutId id="2147483851" r:id="rId29"/>
    <p:sldLayoutId id="2147483852" r:id="rId30"/>
    <p:sldLayoutId id="2147483853" r:id="rId31"/>
    <p:sldLayoutId id="2147483854" r:id="rId32"/>
    <p:sldLayoutId id="2147483947" r:id="rId33"/>
    <p:sldLayoutId id="2147483952" r:id="rId34"/>
    <p:sldLayoutId id="2147483953" r:id="rId35"/>
    <p:sldLayoutId id="2147483954" r:id="rId36"/>
    <p:sldLayoutId id="2147483855" r:id="rId37"/>
    <p:sldLayoutId id="2147483857" r:id="rId38"/>
    <p:sldLayoutId id="2147483856" r:id="rId39"/>
    <p:sldLayoutId id="2147483858" r:id="rId40"/>
    <p:sldLayoutId id="2147483859" r:id="rId41"/>
    <p:sldLayoutId id="2147483860" r:id="rId42"/>
    <p:sldLayoutId id="2147483861" r:id="rId43"/>
    <p:sldLayoutId id="2147483862" r:id="rId44"/>
    <p:sldLayoutId id="2147483863" r:id="rId45"/>
    <p:sldLayoutId id="2147483864" r:id="rId46"/>
    <p:sldLayoutId id="2147483865" r:id="rId47"/>
    <p:sldLayoutId id="2147483866" r:id="rId48"/>
    <p:sldLayoutId id="2147483867" r:id="rId49"/>
    <p:sldLayoutId id="2147483868" r:id="rId50"/>
    <p:sldLayoutId id="2147483869" r:id="rId51"/>
    <p:sldLayoutId id="2147483870" r:id="rId52"/>
    <p:sldLayoutId id="2147483871" r:id="rId53"/>
    <p:sldLayoutId id="2147483872" r:id="rId54"/>
    <p:sldLayoutId id="2147483873" r:id="rId55"/>
    <p:sldLayoutId id="2147483874" r:id="rId56"/>
    <p:sldLayoutId id="2147483875" r:id="rId57"/>
    <p:sldLayoutId id="2147483876" r:id="rId58"/>
    <p:sldLayoutId id="2147483877" r:id="rId59"/>
    <p:sldLayoutId id="2147483878" r:id="rId60"/>
    <p:sldLayoutId id="2147483879" r:id="rId61"/>
    <p:sldLayoutId id="2147483880" r:id="rId62"/>
    <p:sldLayoutId id="2147483881" r:id="rId63"/>
    <p:sldLayoutId id="2147483882" r:id="rId64"/>
    <p:sldLayoutId id="2147483883" r:id="rId65"/>
    <p:sldLayoutId id="2147483884" r:id="rId66"/>
    <p:sldLayoutId id="2147483885" r:id="rId67"/>
    <p:sldLayoutId id="2147483886" r:id="rId68"/>
    <p:sldLayoutId id="2147483887" r:id="rId69"/>
    <p:sldLayoutId id="2147483888" r:id="rId70"/>
    <p:sldLayoutId id="2147483889" r:id="rId71"/>
    <p:sldLayoutId id="2147483890" r:id="rId72"/>
    <p:sldLayoutId id="2147483891" r:id="rId73"/>
    <p:sldLayoutId id="2147483892" r:id="rId74"/>
    <p:sldLayoutId id="2147483893" r:id="rId75"/>
    <p:sldLayoutId id="2147483894" r:id="rId76"/>
    <p:sldLayoutId id="2147483895" r:id="rId77"/>
    <p:sldLayoutId id="2147483896" r:id="rId78"/>
    <p:sldLayoutId id="2147483897" r:id="rId79"/>
    <p:sldLayoutId id="2147483898" r:id="rId80"/>
    <p:sldLayoutId id="2147483899" r:id="rId81"/>
    <p:sldLayoutId id="2147483900" r:id="rId82"/>
    <p:sldLayoutId id="2147483901" r:id="rId83"/>
    <p:sldLayoutId id="2147483902" r:id="rId84"/>
    <p:sldLayoutId id="2147483903" r:id="rId85"/>
    <p:sldLayoutId id="2147483904" r:id="rId86"/>
    <p:sldLayoutId id="2147483905" r:id="rId87"/>
    <p:sldLayoutId id="2147483906" r:id="rId88"/>
    <p:sldLayoutId id="2147483907" r:id="rId89"/>
    <p:sldLayoutId id="2147483908" r:id="rId90"/>
    <p:sldLayoutId id="2147483909" r:id="rId91"/>
    <p:sldLayoutId id="2147483910" r:id="rId92"/>
    <p:sldLayoutId id="2147483911" r:id="rId93"/>
    <p:sldLayoutId id="2147483912" r:id="rId94"/>
    <p:sldLayoutId id="2147483913" r:id="rId95"/>
    <p:sldLayoutId id="2147483914" r:id="rId96"/>
    <p:sldLayoutId id="2147483915" r:id="rId97"/>
    <p:sldLayoutId id="2147483916" r:id="rId98"/>
    <p:sldLayoutId id="2147483917" r:id="rId99"/>
    <p:sldLayoutId id="2147483918" r:id="rId100"/>
    <p:sldLayoutId id="2147483919" r:id="rId101"/>
    <p:sldLayoutId id="2147483920" r:id="rId102"/>
    <p:sldLayoutId id="2147483921" r:id="rId103"/>
    <p:sldLayoutId id="2147483922" r:id="rId104"/>
    <p:sldLayoutId id="2147483923" r:id="rId105"/>
    <p:sldLayoutId id="2147483924" r:id="rId106"/>
    <p:sldLayoutId id="2147483925" r:id="rId107"/>
    <p:sldLayoutId id="2147483926" r:id="rId108"/>
    <p:sldLayoutId id="2147483927" r:id="rId109"/>
    <p:sldLayoutId id="2147483928" r:id="rId110"/>
    <p:sldLayoutId id="2147483929" r:id="rId111"/>
    <p:sldLayoutId id="2147483930" r:id="rId112"/>
    <p:sldLayoutId id="2147483931" r:id="rId113"/>
    <p:sldLayoutId id="2147483932" r:id="rId114"/>
    <p:sldLayoutId id="2147483933" r:id="rId115"/>
    <p:sldLayoutId id="2147483934" r:id="rId116"/>
    <p:sldLayoutId id="2147483935" r:id="rId117"/>
    <p:sldLayoutId id="2147483936" r:id="rId118"/>
    <p:sldLayoutId id="2147483937" r:id="rId119"/>
    <p:sldLayoutId id="2147483938" r:id="rId120"/>
    <p:sldLayoutId id="2147483939" r:id="rId121"/>
    <p:sldLayoutId id="2147483940" r:id="rId122"/>
    <p:sldLayoutId id="2147483941" r:id="rId123"/>
    <p:sldLayoutId id="2147483942" r:id="rId124"/>
    <p:sldLayoutId id="2147483943" r:id="rId125"/>
    <p:sldLayoutId id="2147483944" r:id="rId126"/>
    <p:sldLayoutId id="2147483945" r:id="rId127"/>
    <p:sldLayoutId id="2147483946" r:id="rId128"/>
    <p:sldLayoutId id="2147483955" r:id="rId129"/>
    <p:sldLayoutId id="2147483975" r:id="rId130"/>
    <p:sldLayoutId id="2147483968" r:id="rId131"/>
    <p:sldLayoutId id="2147483963" r:id="rId132"/>
    <p:sldLayoutId id="2147483965" r:id="rId133"/>
    <p:sldLayoutId id="2147483966" r:id="rId134"/>
  </p:sldLayoutIdLst>
  <p:hf hdr="0" ftr="0" dt="0"/>
  <p:txStyles>
    <p:titleStyle>
      <a:lvl1pPr algn="l" defTabSz="914377" rtl="0" eaLnBrk="1" latinLnBrk="0" hangingPunct="1">
        <a:lnSpc>
          <a:spcPct val="100000"/>
        </a:lnSpc>
        <a:spcBef>
          <a:spcPct val="0"/>
        </a:spcBef>
        <a:buNone/>
        <a:defRPr sz="2800" b="0" i="0" kern="1200">
          <a:solidFill>
            <a:schemeClr val="accent1"/>
          </a:solidFill>
          <a:latin typeface="Invention" panose="020B0503020008020204" pitchFamily="34" charset="0"/>
          <a:ea typeface="+mj-ea"/>
          <a:cs typeface="+mj-cs"/>
        </a:defRPr>
      </a:lvl1pPr>
    </p:titleStyle>
    <p:bodyStyle>
      <a:lvl1pPr marL="165096" indent="-165096" algn="l" defTabSz="914377" rtl="0" eaLnBrk="1" latinLnBrk="0" hangingPunct="1">
        <a:lnSpc>
          <a:spcPct val="100000"/>
        </a:lnSpc>
        <a:spcBef>
          <a:spcPts val="200"/>
        </a:spcBef>
        <a:spcAft>
          <a:spcPts val="600"/>
        </a:spcAft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Invention" panose="020B0503020008020204" pitchFamily="34" charset="0"/>
          <a:ea typeface="+mn-ea"/>
          <a:cs typeface="+mn-cs"/>
        </a:defRPr>
      </a:lvl1pPr>
      <a:lvl2pPr marL="342891" indent="-168270" algn="l" defTabSz="91437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Invention" panose="020B0503020008020204" pitchFamily="34" charset="0"/>
          <a:ea typeface="+mn-ea"/>
          <a:cs typeface="+mn-cs"/>
        </a:defRPr>
      </a:lvl2pPr>
      <a:lvl3pPr marL="515926" indent="-176209" algn="l" defTabSz="91437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Invention" panose="020B0503020008020204" pitchFamily="34" charset="0"/>
          <a:ea typeface="+mn-ea"/>
          <a:cs typeface="+mn-cs"/>
        </a:defRPr>
      </a:lvl3pPr>
      <a:lvl4pPr marL="687371" indent="-168270" algn="l" defTabSz="91437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Invention" panose="020B0503020008020204" pitchFamily="34" charset="0"/>
          <a:ea typeface="+mn-ea"/>
          <a:cs typeface="+mn-cs"/>
        </a:defRPr>
      </a:lvl4pPr>
      <a:lvl5pPr marL="860404" indent="-176209" algn="l" defTabSz="91437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Invention" panose="020B0503020008020204" pitchFamily="34" charset="0"/>
          <a:ea typeface="+mn-ea"/>
          <a:cs typeface="+mn-cs"/>
        </a:defRPr>
      </a:lvl5pPr>
      <a:lvl6pPr marL="1033437" indent="-174621" algn="l" defTabSz="914377" rtl="0" eaLnBrk="1" latinLnBrk="0" hangingPunct="1">
        <a:lnSpc>
          <a:spcPct val="9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tabLst/>
        <a:defRPr sz="1400" b="0" i="0" kern="1200">
          <a:solidFill>
            <a:schemeClr val="tx1"/>
          </a:solidFill>
          <a:latin typeface="Invention" panose="020B0503020008020204" pitchFamily="34" charset="0"/>
          <a:ea typeface="+mn-ea"/>
          <a:cs typeface="+mn-cs"/>
        </a:defRPr>
      </a:lvl6pPr>
      <a:lvl7pPr marL="1831929" indent="-173034" algn="l" defTabSz="914377" rtl="0" eaLnBrk="1" latinLnBrk="0" hangingPunct="1">
        <a:lnSpc>
          <a:spcPct val="9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711482" indent="0" algn="l" defTabSz="914377" rtl="0" eaLnBrk="1" latinLnBrk="0" hangingPunct="1">
        <a:lnSpc>
          <a:spcPct val="90000"/>
        </a:lnSpc>
        <a:spcBef>
          <a:spcPts val="0"/>
        </a:spcBef>
        <a:spcAft>
          <a:spcPts val="4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3" orient="horz" pos="336" userDrawn="1">
          <p15:clr>
            <a:srgbClr val="F26B43"/>
          </p15:clr>
        </p15:guide>
        <p15:guide id="64" pos="3840" userDrawn="1">
          <p15:clr>
            <a:srgbClr val="F26B43"/>
          </p15:clr>
        </p15:guide>
        <p15:guide id="65" pos="7392" userDrawn="1">
          <p15:clr>
            <a:srgbClr val="F26B43"/>
          </p15:clr>
        </p15:guide>
        <p15:guide id="66" orient="horz" pos="4128" userDrawn="1">
          <p15:clr>
            <a:srgbClr val="F26B43"/>
          </p15:clr>
        </p15:guide>
        <p15:guide id="67" orient="horz" pos="3864" userDrawn="1">
          <p15:clr>
            <a:srgbClr val="F26B43"/>
          </p15:clr>
        </p15:guide>
        <p15:guide id="68" orient="horz" pos="4224" userDrawn="1">
          <p15:clr>
            <a:srgbClr val="F26B43"/>
          </p15:clr>
        </p15:guide>
        <p15:guide id="69" orient="horz" pos="816" userDrawn="1">
          <p15:clr>
            <a:srgbClr val="F26B43"/>
          </p15:clr>
        </p15:guide>
        <p15:guide id="70" orient="horz" pos="1128" userDrawn="1">
          <p15:clr>
            <a:srgbClr val="F26B43"/>
          </p15:clr>
        </p15:guide>
        <p15:guide id="71" orient="horz" pos="1272" userDrawn="1">
          <p15:clr>
            <a:srgbClr val="F26B43"/>
          </p15:clr>
        </p15:guide>
        <p15:guide id="72" pos="4499" userDrawn="1">
          <p15:clr>
            <a:srgbClr val="F26B43"/>
          </p15:clr>
        </p15:guide>
        <p15:guide id="73" orient="horz" pos="2160" userDrawn="1">
          <p15:clr>
            <a:srgbClr val="F26B43"/>
          </p15:clr>
        </p15:guide>
        <p15:guide id="74" pos="288" userDrawn="1">
          <p15:clr>
            <a:srgbClr val="F26B43"/>
          </p15:clr>
        </p15:guide>
        <p15:guide id="75" pos="888" userDrawn="1">
          <p15:clr>
            <a:srgbClr val="F26B43"/>
          </p15:clr>
        </p15:guide>
        <p15:guide id="76" pos="1008" userDrawn="1">
          <p15:clr>
            <a:srgbClr val="F26B43"/>
          </p15:clr>
        </p15:guide>
        <p15:guide id="77" pos="1608" userDrawn="1">
          <p15:clr>
            <a:srgbClr val="F26B43"/>
          </p15:clr>
        </p15:guide>
        <p15:guide id="78" pos="1728" userDrawn="1">
          <p15:clr>
            <a:srgbClr val="F26B43"/>
          </p15:clr>
        </p15:guide>
        <p15:guide id="79" pos="2328" userDrawn="1">
          <p15:clr>
            <a:srgbClr val="F26B43"/>
          </p15:clr>
        </p15:guide>
        <p15:guide id="80" pos="3776" userDrawn="1">
          <p15:clr>
            <a:srgbClr val="F26B43"/>
          </p15:clr>
        </p15:guide>
        <p15:guide id="81" pos="2455" userDrawn="1">
          <p15:clr>
            <a:srgbClr val="F26B43"/>
          </p15:clr>
        </p15:guide>
        <p15:guide id="82" pos="3055" userDrawn="1">
          <p15:clr>
            <a:srgbClr val="F26B43"/>
          </p15:clr>
        </p15:guide>
        <p15:guide id="83" pos="3172" userDrawn="1">
          <p15:clr>
            <a:srgbClr val="F26B43"/>
          </p15:clr>
        </p15:guide>
        <p15:guide id="84" pos="3903" userDrawn="1">
          <p15:clr>
            <a:srgbClr val="F26B43"/>
          </p15:clr>
        </p15:guide>
        <p15:guide id="85" pos="5221" userDrawn="1">
          <p15:clr>
            <a:srgbClr val="F26B43"/>
          </p15:clr>
        </p15:guide>
        <p15:guide id="86" pos="5343" userDrawn="1">
          <p15:clr>
            <a:srgbClr val="F26B43"/>
          </p15:clr>
        </p15:guide>
        <p15:guide id="87" pos="5943" userDrawn="1">
          <p15:clr>
            <a:srgbClr val="F26B43"/>
          </p15:clr>
        </p15:guide>
        <p15:guide id="88" pos="6064" userDrawn="1">
          <p15:clr>
            <a:srgbClr val="F26B43"/>
          </p15:clr>
        </p15:guide>
        <p15:guide id="89" pos="6665" userDrawn="1">
          <p15:clr>
            <a:srgbClr val="F26B43"/>
          </p15:clr>
        </p15:guide>
        <p15:guide id="90" pos="6787" userDrawn="1">
          <p15:clr>
            <a:srgbClr val="F26B43"/>
          </p15:clr>
        </p15:guide>
        <p15:guide id="91" pos="4620" userDrawn="1">
          <p15:clr>
            <a:srgbClr val="F26B43"/>
          </p15:clr>
        </p15:guide>
        <p15:guide id="92" orient="horz" pos="397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8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0.xml"/><Relationship Id="rId6" Type="http://schemas.microsoft.com/office/2007/relationships/diagramDrawing" Target="../diagrams/drawing2.xml"/><Relationship Id="rId11" Type="http://schemas.openxmlformats.org/officeDocument/2006/relationships/image" Target="../media/image13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12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4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0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16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0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4464CA-F61F-C0E7-C32E-7DA10B584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E013A9-DD59-C0D6-6013-7B2F3522AB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1" y="766718"/>
            <a:ext cx="11384563" cy="1684911"/>
          </a:xfrm>
        </p:spPr>
        <p:txBody>
          <a:bodyPr>
            <a:noAutofit/>
          </a:bodyPr>
          <a:lstStyle/>
          <a:p>
            <a:r>
              <a:rPr lang="en-US" sz="4400" dirty="0"/>
              <a:t>Streamlining Discovery Sample Management with HighRes Bio Automation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3B6628-AAB3-0E2C-390D-D035B8ED20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1" y="4734560"/>
            <a:ext cx="8977312" cy="859282"/>
          </a:xfrm>
        </p:spPr>
        <p:txBody>
          <a:bodyPr/>
          <a:lstStyle/>
          <a:p>
            <a:r>
              <a:rPr lang="en-US" dirty="0"/>
              <a:t>February 10, 2026</a:t>
            </a:r>
          </a:p>
          <a:p>
            <a:r>
              <a:rPr lang="en-US" dirty="0"/>
              <a:t>Joe Cowan &amp; Sevan Ibabekci</a:t>
            </a:r>
          </a:p>
          <a:p>
            <a:r>
              <a:rPr lang="en-US" dirty="0"/>
              <a:t>Merck &amp; Co., Inc., Rahway, NJ, USA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7E6E0B5-7E9A-C89C-DCD6-EF0DEF0D46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1" y="2451627"/>
            <a:ext cx="11384562" cy="859282"/>
          </a:xfrm>
        </p:spPr>
        <p:txBody>
          <a:bodyPr/>
          <a:lstStyle/>
          <a:p>
            <a:r>
              <a:rPr lang="en-US" dirty="0"/>
              <a:t>Merck Rahway &lt;&gt; HighRes SLAS2026 Exhibitor Tutorial: Application Focused Lab Automation</a:t>
            </a:r>
          </a:p>
        </p:txBody>
      </p:sp>
    </p:spTree>
    <p:extLst>
      <p:ext uri="{BB962C8B-B14F-4D97-AF65-F5344CB8AC3E}">
        <p14:creationId xmlns:p14="http://schemas.microsoft.com/office/powerpoint/2010/main" val="30018229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B7B792-5846-11B1-C15A-D919FE1C2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21FEBA-A98F-5C04-1DDC-6DB1BDE0EC7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486525"/>
            <a:ext cx="2743200" cy="138113"/>
          </a:xfrm>
        </p:spPr>
        <p:txBody>
          <a:bodyPr/>
          <a:lstStyle/>
          <a:p>
            <a:fld id="{CB3EECCA-3F05-6344-BC4D-80BD3D734CB9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 descr="A room with several machines&#10;&#10;AI-generated content may be incorrect.">
            <a:extLst>
              <a:ext uri="{FF2B5EF4-FFF2-40B4-BE49-F238E27FC236}">
                <a16:creationId xmlns:a16="http://schemas.microsoft.com/office/drawing/2014/main" id="{777E48A9-DF6A-1FDD-458D-932EAADFE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240" y="864781"/>
            <a:ext cx="7584559" cy="512330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D16E0E4-25ED-771A-6CD3-6FA6EF792B09}"/>
              </a:ext>
            </a:extLst>
          </p:cNvPr>
          <p:cNvSpPr/>
          <p:nvPr/>
        </p:nvSpPr>
        <p:spPr>
          <a:xfrm>
            <a:off x="3366882" y="306990"/>
            <a:ext cx="4579274" cy="36933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Kuka Arms (2018)</a:t>
            </a:r>
          </a:p>
        </p:txBody>
      </p:sp>
    </p:spTree>
    <p:extLst>
      <p:ext uri="{BB962C8B-B14F-4D97-AF65-F5344CB8AC3E}">
        <p14:creationId xmlns:p14="http://schemas.microsoft.com/office/powerpoint/2010/main" val="767782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754EFB-71C8-0B11-E8B9-B326D6632F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AC1709-F428-542E-68D8-05A209E7A85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486525"/>
            <a:ext cx="2743200" cy="138113"/>
          </a:xfrm>
        </p:spPr>
        <p:txBody>
          <a:bodyPr/>
          <a:lstStyle/>
          <a:p>
            <a:fld id="{CB3EECCA-3F05-6344-BC4D-80BD3D734CB9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A88AD06-5EF3-C205-9565-E80F66B3702C}"/>
              </a:ext>
            </a:extLst>
          </p:cNvPr>
          <p:cNvSpPr/>
          <p:nvPr/>
        </p:nvSpPr>
        <p:spPr>
          <a:xfrm>
            <a:off x="3366882" y="306990"/>
            <a:ext cx="4579274" cy="36933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Kuka  to Denso Arms (2022)</a:t>
            </a:r>
          </a:p>
        </p:txBody>
      </p:sp>
      <p:pic>
        <p:nvPicPr>
          <p:cNvPr id="8" name="Picture 7" descr="A blue and white machine&#10;&#10;AI-generated content may be incorrect.">
            <a:extLst>
              <a:ext uri="{FF2B5EF4-FFF2-40B4-BE49-F238E27FC236}">
                <a16:creationId xmlns:a16="http://schemas.microsoft.com/office/drawing/2014/main" id="{D7EB05ED-C2A3-03E8-92AA-2D356050D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915" y="1330157"/>
            <a:ext cx="6004381" cy="4197685"/>
          </a:xfrm>
          <a:prstGeom prst="rect">
            <a:avLst/>
          </a:prstGeom>
        </p:spPr>
      </p:pic>
      <p:pic>
        <p:nvPicPr>
          <p:cNvPr id="10" name="Picture 9" descr="A large white machine in a room&#10;&#10;AI-generated content may be incorrect.">
            <a:extLst>
              <a:ext uri="{FF2B5EF4-FFF2-40B4-BE49-F238E27FC236}">
                <a16:creationId xmlns:a16="http://schemas.microsoft.com/office/drawing/2014/main" id="{5690709D-E46F-2CB5-67BD-F4E6E75C7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001" y="910140"/>
            <a:ext cx="5075583" cy="503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31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1E552A-A22E-0F88-4204-04E68BF9D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C8B792-6D33-16F8-BCA8-0B108451FB4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486525"/>
            <a:ext cx="2743200" cy="138113"/>
          </a:xfrm>
        </p:spPr>
        <p:txBody>
          <a:bodyPr/>
          <a:lstStyle/>
          <a:p>
            <a:fld id="{CB3EECCA-3F05-6344-BC4D-80BD3D734CB9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02CCB02-0C32-17AE-90A2-0F891D91477A}"/>
              </a:ext>
            </a:extLst>
          </p:cNvPr>
          <p:cNvSpPr/>
          <p:nvPr/>
        </p:nvSpPr>
        <p:spPr>
          <a:xfrm>
            <a:off x="3366882" y="306990"/>
            <a:ext cx="4579274" cy="36933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Primes &amp; Solution</a:t>
            </a:r>
          </a:p>
        </p:txBody>
      </p:sp>
      <p:pic>
        <p:nvPicPr>
          <p:cNvPr id="4" name="Picture 3" descr="A machine with a glass panel&#10;&#10;AI-generated content may be incorrect.">
            <a:extLst>
              <a:ext uri="{FF2B5EF4-FFF2-40B4-BE49-F238E27FC236}">
                <a16:creationId xmlns:a16="http://schemas.microsoft.com/office/drawing/2014/main" id="{FDA25D12-59EA-E0F1-8A84-2965A4CEE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14797" y="1213988"/>
            <a:ext cx="5098576" cy="42608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0D3D8D-131B-5ABF-0CF8-2C4D18695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0862" y="831135"/>
            <a:ext cx="5919891" cy="509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7473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3468EF-656B-9E5C-8519-2A55BD045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5DA1F2B-A765-E3F0-7268-129F332780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1" y="766718"/>
            <a:ext cx="8977313" cy="1684911"/>
          </a:xfrm>
        </p:spPr>
        <p:txBody>
          <a:bodyPr>
            <a:noAutofit/>
          </a:bodyPr>
          <a:lstStyle/>
          <a:p>
            <a:r>
              <a:rPr lang="en-US" dirty="0"/>
              <a:t>MC199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3A360-DD52-70F6-E8E0-D9A861C1C0F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1" y="5360526"/>
            <a:ext cx="8977312" cy="233316"/>
          </a:xfrm>
        </p:spPr>
        <p:txBody>
          <a:bodyPr/>
          <a:lstStyle/>
          <a:p>
            <a:r>
              <a:rPr lang="en-US" dirty="0"/>
              <a:t>February 10, 2026</a:t>
            </a:r>
          </a:p>
          <a:p>
            <a:r>
              <a:rPr lang="en-US" dirty="0"/>
              <a:t>Joe Cowan &amp; Sevan Ibabekci</a:t>
            </a:r>
          </a:p>
        </p:txBody>
      </p:sp>
    </p:spTree>
    <p:extLst>
      <p:ext uri="{BB962C8B-B14F-4D97-AF65-F5344CB8AC3E}">
        <p14:creationId xmlns:p14="http://schemas.microsoft.com/office/powerpoint/2010/main" val="19769855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C71FEC-5FCA-07B6-1E54-38126B955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DDD6CB-1003-D2F2-95FA-731051C578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91600" y="6493781"/>
            <a:ext cx="2743200" cy="123111"/>
          </a:xfrm>
        </p:spPr>
        <p:txBody>
          <a:bodyPr/>
          <a:lstStyle/>
          <a:p>
            <a:pPr>
              <a:defRPr/>
            </a:pPr>
            <a:fld id="{CB3EECCA-3F05-6344-BC4D-80BD3D734CB9}" type="slidenum">
              <a:rPr lang="en-US" sz="800">
                <a:solidFill>
                  <a:srgbClr val="FFFFFF"/>
                </a:solidFill>
              </a:rPr>
              <a:pPr>
                <a:defRPr/>
              </a:pPr>
              <a:t>14</a:t>
            </a:fld>
            <a:endParaRPr lang="en-US" sz="800">
              <a:solidFill>
                <a:srgbClr val="FFFFFF"/>
              </a:solidFill>
            </a:endParaRPr>
          </a:p>
        </p:txBody>
      </p:sp>
      <p:pic>
        <p:nvPicPr>
          <p:cNvPr id="6" name="Picture 3" descr="C:\Users\IBABEKSE\Downloads\20170303_080305.jpg">
            <a:extLst>
              <a:ext uri="{FF2B5EF4-FFF2-40B4-BE49-F238E27FC236}">
                <a16:creationId xmlns:a16="http://schemas.microsoft.com/office/drawing/2014/main" id="{D98D8B22-C844-8BBC-E945-8A5C712AA4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8"/>
          <a:stretch/>
        </p:blipFill>
        <p:spPr bwMode="auto">
          <a:xfrm>
            <a:off x="766098" y="1149568"/>
            <a:ext cx="4579274" cy="455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9A7E54-ED40-E885-555E-ACB402ABA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556" y="722194"/>
            <a:ext cx="3942324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://www.selectscience.net/images/products/8005_micro250.jpg">
            <a:extLst>
              <a:ext uri="{FF2B5EF4-FFF2-40B4-BE49-F238E27FC236}">
                <a16:creationId xmlns:a16="http://schemas.microsoft.com/office/drawing/2014/main" id="{E26694FF-9AF1-ED91-9D5F-36BA770A61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7" t="10520" r="9600" b="5415"/>
          <a:stretch/>
        </p:blipFill>
        <p:spPr bwMode="auto">
          <a:xfrm>
            <a:off x="6682556" y="4423411"/>
            <a:ext cx="3942324" cy="200343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EEF733E-7163-ACB5-6B5F-471D7D7C4915}"/>
              </a:ext>
            </a:extLst>
          </p:cNvPr>
          <p:cNvSpPr/>
          <p:nvPr/>
        </p:nvSpPr>
        <p:spPr>
          <a:xfrm>
            <a:off x="6760090" y="3883514"/>
            <a:ext cx="3603110" cy="36933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Microblast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Air Knife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15DECA-456F-84E7-2B6E-4FE894316AE6}"/>
              </a:ext>
            </a:extLst>
          </p:cNvPr>
          <p:cNvSpPr/>
          <p:nvPr/>
        </p:nvSpPr>
        <p:spPr>
          <a:xfrm>
            <a:off x="6852163" y="241108"/>
            <a:ext cx="3603110" cy="36933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ATS Acoustic Dispenser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7CB116-91B5-5CCC-26AC-CCFE82441215}"/>
              </a:ext>
            </a:extLst>
          </p:cNvPr>
          <p:cNvSpPr/>
          <p:nvPr/>
        </p:nvSpPr>
        <p:spPr>
          <a:xfrm>
            <a:off x="760564" y="461746"/>
            <a:ext cx="4579274" cy="36933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It Started (2017)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DE64EA-2CFD-3029-E907-1DF10DE23AF5}"/>
              </a:ext>
            </a:extLst>
          </p:cNvPr>
          <p:cNvSpPr/>
          <p:nvPr/>
        </p:nvSpPr>
        <p:spPr>
          <a:xfrm>
            <a:off x="732210" y="454658"/>
            <a:ext cx="4579274" cy="36933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It Started (2017)</a:t>
            </a:r>
          </a:p>
        </p:txBody>
      </p:sp>
    </p:spTree>
    <p:extLst>
      <p:ext uri="{BB962C8B-B14F-4D97-AF65-F5344CB8AC3E}">
        <p14:creationId xmlns:p14="http://schemas.microsoft.com/office/powerpoint/2010/main" val="34707229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A7B9F-399F-6FA4-3C1D-1D478E27F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EC632E-721A-F5A3-247A-F717342F0D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91600" y="6493781"/>
            <a:ext cx="2743200" cy="123111"/>
          </a:xfrm>
        </p:spPr>
        <p:txBody>
          <a:bodyPr/>
          <a:lstStyle/>
          <a:p>
            <a:pPr>
              <a:defRPr/>
            </a:pPr>
            <a:fld id="{CB3EECCA-3F05-6344-BC4D-80BD3D734CB9}" type="slidenum">
              <a:rPr lang="en-US" sz="800">
                <a:solidFill>
                  <a:srgbClr val="FFFFFF"/>
                </a:solidFill>
              </a:rPr>
              <a:pPr>
                <a:defRPr/>
              </a:pPr>
              <a:t>15</a:t>
            </a:fld>
            <a:endParaRPr lang="en-US" sz="800">
              <a:solidFill>
                <a:srgbClr val="FFFFFF"/>
              </a:solidFill>
            </a:endParaRPr>
          </a:p>
        </p:txBody>
      </p:sp>
      <p:pic>
        <p:nvPicPr>
          <p:cNvPr id="7" name="Picture 6" descr="A close-up of several machines&#10;&#10;AI-generated content may be incorrect.">
            <a:extLst>
              <a:ext uri="{FF2B5EF4-FFF2-40B4-BE49-F238E27FC236}">
                <a16:creationId xmlns:a16="http://schemas.microsoft.com/office/drawing/2014/main" id="{DB40501E-6544-6434-6822-C586BCD62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1634" y="1056204"/>
            <a:ext cx="3422821" cy="4745592"/>
          </a:xfrm>
          <a:prstGeom prst="rect">
            <a:avLst/>
          </a:prstGeom>
        </p:spPr>
      </p:pic>
      <p:pic>
        <p:nvPicPr>
          <p:cNvPr id="9" name="Picture 8" descr="A machine with a robotic arm&#10;&#10;AI-generated content may be incorrect.">
            <a:extLst>
              <a:ext uri="{FF2B5EF4-FFF2-40B4-BE49-F238E27FC236}">
                <a16:creationId xmlns:a16="http://schemas.microsoft.com/office/drawing/2014/main" id="{CAEC16F4-7546-029E-F80D-2FFE20B2B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72" y="3573228"/>
            <a:ext cx="4174073" cy="2162036"/>
          </a:xfrm>
          <a:prstGeom prst="rect">
            <a:avLst/>
          </a:prstGeom>
        </p:spPr>
      </p:pic>
      <p:pic>
        <p:nvPicPr>
          <p:cNvPr id="11" name="Picture 10" descr="A machine on a shelf&#10;&#10;AI-generated content may be incorrect.">
            <a:extLst>
              <a:ext uri="{FF2B5EF4-FFF2-40B4-BE49-F238E27FC236}">
                <a16:creationId xmlns:a16="http://schemas.microsoft.com/office/drawing/2014/main" id="{44C0651A-B78D-CBCC-BE86-DC50EA2A87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2924" y="989672"/>
            <a:ext cx="3422821" cy="47455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97BA7E-D6C3-80C4-64AB-0601931EB3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872" y="989672"/>
            <a:ext cx="4174073" cy="243932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414052E-C6D2-D2C8-7EC5-4702104C067D}"/>
              </a:ext>
            </a:extLst>
          </p:cNvPr>
          <p:cNvSpPr/>
          <p:nvPr/>
        </p:nvSpPr>
        <p:spPr>
          <a:xfrm>
            <a:off x="115872" y="322224"/>
            <a:ext cx="11748582" cy="52322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It’s Going (2025)</a:t>
            </a:r>
          </a:p>
        </p:txBody>
      </p:sp>
    </p:spTree>
    <p:extLst>
      <p:ext uri="{BB962C8B-B14F-4D97-AF65-F5344CB8AC3E}">
        <p14:creationId xmlns:p14="http://schemas.microsoft.com/office/powerpoint/2010/main" val="2367092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F6FD0-927F-244D-4A7D-7C86CACCE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556348-D522-86AB-398A-678F713E91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91600" y="6493781"/>
            <a:ext cx="2743200" cy="123111"/>
          </a:xfrm>
        </p:spPr>
        <p:txBody>
          <a:bodyPr/>
          <a:lstStyle/>
          <a:p>
            <a:pPr>
              <a:defRPr/>
            </a:pPr>
            <a:fld id="{CB3EECCA-3F05-6344-BC4D-80BD3D734CB9}" type="slidenum">
              <a:rPr lang="en-US" sz="800">
                <a:solidFill>
                  <a:srgbClr val="FFFFFF"/>
                </a:solidFill>
              </a:rPr>
              <a:pPr>
                <a:defRPr/>
              </a:pPr>
              <a:t>16</a:t>
            </a:fld>
            <a:endParaRPr lang="en-US" sz="800">
              <a:solidFill>
                <a:srgbClr val="FFFF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CF590D-9CF6-307C-0CB5-5948F97A66AA}"/>
              </a:ext>
            </a:extLst>
          </p:cNvPr>
          <p:cNvSpPr/>
          <p:nvPr/>
        </p:nvSpPr>
        <p:spPr>
          <a:xfrm>
            <a:off x="115872" y="322224"/>
            <a:ext cx="11748582" cy="52322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It’s Going (2026)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1CD989-4E55-477D-70BA-EAD7CC3B1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73" y="965296"/>
            <a:ext cx="5194952" cy="29497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A68D61-69B5-E44B-C44D-77EA12C89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154" y="965296"/>
            <a:ext cx="5163238" cy="29497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E7677E-F0A9-834C-9AEA-9E607500B1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7919" y="4003829"/>
            <a:ext cx="7036162" cy="269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8883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F8B54C-CFF3-9CFB-3F2D-A4BFA6AA6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0249AD-3017-D308-82E6-A52D4F50F4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91600" y="6493781"/>
            <a:ext cx="2743200" cy="123111"/>
          </a:xfrm>
        </p:spPr>
        <p:txBody>
          <a:bodyPr/>
          <a:lstStyle/>
          <a:p>
            <a:pPr>
              <a:defRPr/>
            </a:pPr>
            <a:fld id="{CB3EECCA-3F05-6344-BC4D-80BD3D734CB9}" type="slidenum">
              <a:rPr lang="en-US" sz="800">
                <a:solidFill>
                  <a:srgbClr val="FFFFFF"/>
                </a:solidFill>
              </a:rPr>
              <a:pPr>
                <a:defRPr/>
              </a:pPr>
              <a:t>17</a:t>
            </a:fld>
            <a:endParaRPr lang="en-US" sz="800">
              <a:solidFill>
                <a:srgbClr val="FFFF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F684530-99A6-C41A-9534-0C87F9D8DA10}"/>
              </a:ext>
            </a:extLst>
          </p:cNvPr>
          <p:cNvSpPr/>
          <p:nvPr/>
        </p:nvSpPr>
        <p:spPr>
          <a:xfrm>
            <a:off x="115872" y="322224"/>
            <a:ext cx="11748582" cy="52322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 Considerations &amp; Challenges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1D1D93-884B-C6DF-78D8-66D749178964}"/>
              </a:ext>
            </a:extLst>
          </p:cNvPr>
          <p:cNvSpPr txBox="1"/>
          <p:nvPr/>
        </p:nvSpPr>
        <p:spPr>
          <a:xfrm>
            <a:off x="159798" y="1083076"/>
            <a:ext cx="11575002" cy="5320303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71450" indent="-1714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chemeClr val="bg1"/>
                </a:solidFill>
                <a:effectLst/>
              </a:rPr>
              <a:t>Engage with stakeholders</a:t>
            </a:r>
            <a:r>
              <a:rPr lang="en-US" sz="2400" dirty="0">
                <a:solidFill>
                  <a:schemeClr val="bg1"/>
                </a:solidFill>
              </a:rPr>
              <a:t> for short-term and long-term planning</a:t>
            </a:r>
          </a:p>
          <a:p>
            <a:pPr marL="171450" indent="-1714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Flexible systems</a:t>
            </a:r>
          </a:p>
          <a:p>
            <a:pPr marL="171450" indent="-1714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Engage with IT &amp; Safety</a:t>
            </a:r>
          </a:p>
          <a:p>
            <a:pPr marL="171450" indent="-1714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Do your research and get customer feedback</a:t>
            </a:r>
          </a:p>
          <a:p>
            <a:pPr marL="171450" indent="-1714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chemeClr val="bg1"/>
                </a:solidFill>
                <a:effectLst/>
              </a:rPr>
              <a:t>Service contract from vendors</a:t>
            </a: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Missed requirements</a:t>
            </a: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Staff skill sets</a:t>
            </a: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chemeClr val="bg1"/>
                </a:solidFill>
                <a:effectLst/>
              </a:rPr>
              <a:t>Management of changes</a:t>
            </a:r>
          </a:p>
          <a:p>
            <a:pPr marL="171450" indent="-1714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chemeClr val="bg1"/>
                </a:solidFill>
                <a:effectLst/>
              </a:rPr>
              <a:t>Intermittent crashes</a:t>
            </a:r>
          </a:p>
          <a:p>
            <a:pPr marL="171450" indent="-1714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Offline tools &amp; workflows to fill in integration gaps</a:t>
            </a:r>
            <a:endParaRPr lang="en-US" sz="2400" b="0" i="0" dirty="0">
              <a:solidFill>
                <a:schemeClr val="bg1"/>
              </a:solidFill>
              <a:effectLst/>
            </a:endParaRPr>
          </a:p>
          <a:p>
            <a:pPr marL="171450" indent="-1714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chemeClr val="bg1"/>
                </a:solidFill>
                <a:effectLst/>
              </a:rPr>
              <a:t>Optimizing Cellario scripts</a:t>
            </a:r>
          </a:p>
          <a:p>
            <a:pPr marL="171450" indent="-1714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chemeClr val="bg1"/>
                </a:solidFill>
                <a:effectLst/>
              </a:rPr>
              <a:t>Tip manufacturing issues</a:t>
            </a:r>
          </a:p>
        </p:txBody>
      </p:sp>
    </p:spTree>
    <p:extLst>
      <p:ext uri="{BB962C8B-B14F-4D97-AF65-F5344CB8AC3E}">
        <p14:creationId xmlns:p14="http://schemas.microsoft.com/office/powerpoint/2010/main" val="29275164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B5E22-B4E4-E89E-635C-B722C0D5B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22039B-E012-5D75-49D4-EA45C040A1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91600" y="6493781"/>
            <a:ext cx="2743200" cy="123111"/>
          </a:xfrm>
        </p:spPr>
        <p:txBody>
          <a:bodyPr/>
          <a:lstStyle/>
          <a:p>
            <a:pPr>
              <a:defRPr/>
            </a:pPr>
            <a:fld id="{CB3EECCA-3F05-6344-BC4D-80BD3D734CB9}" type="slidenum">
              <a:rPr lang="en-US" sz="800">
                <a:solidFill>
                  <a:srgbClr val="FFFFFF"/>
                </a:solidFill>
              </a:rPr>
              <a:pPr>
                <a:defRPr/>
              </a:pPr>
              <a:t>18</a:t>
            </a:fld>
            <a:endParaRPr lang="en-US" sz="800">
              <a:solidFill>
                <a:srgbClr val="FFFF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059B24-2F2C-5776-4BB0-4F5222D51E1A}"/>
              </a:ext>
            </a:extLst>
          </p:cNvPr>
          <p:cNvSpPr/>
          <p:nvPr/>
        </p:nvSpPr>
        <p:spPr>
          <a:xfrm>
            <a:off x="115872" y="322224"/>
            <a:ext cx="11748582" cy="52322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Acknowledgements</a:t>
            </a:r>
            <a:endParaRPr lang="en-US" sz="28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FE86CD-E8F5-B807-19C8-E0660096B81E}"/>
              </a:ext>
            </a:extLst>
          </p:cNvPr>
          <p:cNvSpPr txBox="1"/>
          <p:nvPr/>
        </p:nvSpPr>
        <p:spPr>
          <a:xfrm>
            <a:off x="115872" y="954351"/>
            <a:ext cx="1174858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Monica Betancur</a:t>
            </a:r>
          </a:p>
          <a:p>
            <a:r>
              <a:rPr lang="en-US" sz="2400" dirty="0">
                <a:solidFill>
                  <a:schemeClr val="bg1"/>
                </a:solidFill>
              </a:rPr>
              <a:t>Marybeth Burton</a:t>
            </a:r>
          </a:p>
          <a:p>
            <a:r>
              <a:rPr lang="en-US" sz="2400" dirty="0">
                <a:solidFill>
                  <a:schemeClr val="bg1"/>
                </a:solidFill>
              </a:rPr>
              <a:t>Joseph Cowan</a:t>
            </a:r>
          </a:p>
          <a:p>
            <a:r>
              <a:rPr lang="en-US" sz="2400" dirty="0">
                <a:solidFill>
                  <a:schemeClr val="bg1"/>
                </a:solidFill>
              </a:rPr>
              <a:t>Janet Diratsouian</a:t>
            </a:r>
          </a:p>
          <a:p>
            <a:r>
              <a:rPr lang="en-US" sz="2400" dirty="0">
                <a:solidFill>
                  <a:schemeClr val="bg1"/>
                </a:solidFill>
              </a:rPr>
              <a:t>Rachel Feller</a:t>
            </a:r>
          </a:p>
          <a:p>
            <a:r>
              <a:rPr lang="en-US" sz="2400" dirty="0">
                <a:solidFill>
                  <a:schemeClr val="bg1"/>
                </a:solidFill>
              </a:rPr>
              <a:t>Sevan Ibabekci</a:t>
            </a:r>
          </a:p>
          <a:p>
            <a:r>
              <a:rPr lang="en-US" sz="2400" dirty="0">
                <a:solidFill>
                  <a:schemeClr val="bg1"/>
                </a:solidFill>
              </a:rPr>
              <a:t>Vijay Kanthan</a:t>
            </a:r>
          </a:p>
          <a:p>
            <a:r>
              <a:rPr lang="pl-PL" sz="2400" dirty="0">
                <a:solidFill>
                  <a:schemeClr val="bg1"/>
                </a:solidFill>
              </a:rPr>
              <a:t>Gabriela Lurski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Duncan McNicol</a:t>
            </a:r>
          </a:p>
          <a:p>
            <a:r>
              <a:rPr lang="en-US" sz="2400" dirty="0">
                <a:solidFill>
                  <a:schemeClr val="bg1"/>
                </a:solidFill>
              </a:rPr>
              <a:t>Susana </a:t>
            </a:r>
            <a:r>
              <a:rPr lang="pt-BR" sz="2400" dirty="0">
                <a:solidFill>
                  <a:schemeClr val="bg1"/>
                </a:solidFill>
              </a:rPr>
              <a:t>Morais</a:t>
            </a:r>
          </a:p>
          <a:p>
            <a:r>
              <a:rPr lang="pt-BR" sz="2400" dirty="0">
                <a:solidFill>
                  <a:schemeClr val="bg1"/>
                </a:solidFill>
              </a:rPr>
              <a:t>HRB Support Team</a:t>
            </a:r>
          </a:p>
          <a:p>
            <a:r>
              <a:rPr lang="pt-BR" sz="2400" dirty="0">
                <a:solidFill>
                  <a:schemeClr val="bg1"/>
                </a:solidFill>
              </a:rPr>
              <a:t>Cenevo Support Team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614242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17D87-B23F-5B5F-1535-AC2D1F858E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94007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18217E-D7A5-A9B4-5B6B-917C59622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D8A34-8898-3177-6F99-22349F666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Request Fulfillment &amp;</a:t>
            </a:r>
            <a:br>
              <a:rPr lang="en-US" dirty="0"/>
            </a:br>
            <a:r>
              <a:rPr lang="en-US" dirty="0"/>
              <a:t>Data Integration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86195B-9E6F-9B2F-4BE1-E404DE86B5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91600" y="6493781"/>
            <a:ext cx="2743200" cy="123111"/>
          </a:xfrm>
        </p:spPr>
        <p:txBody>
          <a:bodyPr/>
          <a:lstStyle/>
          <a:p>
            <a:pPr>
              <a:defRPr/>
            </a:pPr>
            <a:fld id="{CB3EECCA-3F05-6344-BC4D-80BD3D734CB9}" type="slidenum">
              <a:rPr lang="en-US" sz="800">
                <a:solidFill>
                  <a:srgbClr val="FFFFFF"/>
                </a:solidFill>
              </a:rPr>
              <a:pPr>
                <a:defRPr/>
              </a:pPr>
              <a:t>2</a:t>
            </a:fld>
            <a:endParaRPr lang="en-US" sz="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764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A95B22-EE20-C249-A2CD-B0649AD6F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927C1B-65F2-186A-123D-F0129729B9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91600" y="6493781"/>
            <a:ext cx="2743200" cy="123111"/>
          </a:xfrm>
        </p:spPr>
        <p:txBody>
          <a:bodyPr/>
          <a:lstStyle/>
          <a:p>
            <a:pPr>
              <a:defRPr/>
            </a:pPr>
            <a:fld id="{CB3EECCA-3F05-6344-BC4D-80BD3D734CB9}" type="slidenum">
              <a:rPr lang="en-US" sz="800">
                <a:solidFill>
                  <a:srgbClr val="FFFFFF"/>
                </a:solidFill>
              </a:rPr>
              <a:pPr>
                <a:defRPr/>
              </a:pPr>
              <a:t>3</a:t>
            </a:fld>
            <a:endParaRPr lang="en-US" sz="800">
              <a:solidFill>
                <a:srgbClr val="FFFFFF"/>
              </a:solidFill>
            </a:endParaRPr>
          </a:p>
        </p:txBody>
      </p:sp>
      <p:graphicFrame>
        <p:nvGraphicFramePr>
          <p:cNvPr id="6" name="Content Placeholder 33">
            <a:extLst>
              <a:ext uri="{FF2B5EF4-FFF2-40B4-BE49-F238E27FC236}">
                <a16:creationId xmlns:a16="http://schemas.microsoft.com/office/drawing/2014/main" id="{871A6F04-C86F-F49A-26E2-ADA3E0C2906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144614"/>
              </p:ext>
            </p:extLst>
          </p:nvPr>
        </p:nvGraphicFramePr>
        <p:xfrm>
          <a:off x="382956" y="290544"/>
          <a:ext cx="3647508" cy="13727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E60BE90B-13CA-94E2-5461-C12BDA43DF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905" y="2209676"/>
            <a:ext cx="3607558" cy="24386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95F748-8F5A-E84A-50C2-A0D9CB0693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48447" y="2209676"/>
            <a:ext cx="3607558" cy="24386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6A8F053-B3D4-35FF-06A8-A84B77C1BA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73987" y="2209676"/>
            <a:ext cx="3031725" cy="2036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62EA240-8519-489F-D682-F77EC0DC4C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73989" y="4532051"/>
            <a:ext cx="3031723" cy="19288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B966452-F5C2-D5A2-A15D-F9BD8616FF8D}"/>
              </a:ext>
            </a:extLst>
          </p:cNvPr>
          <p:cNvGrpSpPr/>
          <p:nvPr/>
        </p:nvGrpSpPr>
        <p:grpSpPr>
          <a:xfrm>
            <a:off x="7902344" y="442994"/>
            <a:ext cx="4113583" cy="1372782"/>
            <a:chOff x="0" y="0"/>
            <a:chExt cx="4300213" cy="1372781"/>
          </a:xfrm>
        </p:grpSpPr>
        <p:sp>
          <p:nvSpPr>
            <p:cNvPr id="18" name="Arrow: Chevron 17">
              <a:extLst>
                <a:ext uri="{FF2B5EF4-FFF2-40B4-BE49-F238E27FC236}">
                  <a16:creationId xmlns:a16="http://schemas.microsoft.com/office/drawing/2014/main" id="{7B53888C-713D-587D-53D0-D3658EEC1B94}"/>
                </a:ext>
              </a:extLst>
            </p:cNvPr>
            <p:cNvSpPr/>
            <p:nvPr/>
          </p:nvSpPr>
          <p:spPr>
            <a:xfrm>
              <a:off x="0" y="0"/>
              <a:ext cx="4300213" cy="1372781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Arrow: Chevron 4">
              <a:extLst>
                <a:ext uri="{FF2B5EF4-FFF2-40B4-BE49-F238E27FC236}">
                  <a16:creationId xmlns:a16="http://schemas.microsoft.com/office/drawing/2014/main" id="{F4C85395-6A10-1FA3-C4FF-7B6D34AE8087}"/>
                </a:ext>
              </a:extLst>
            </p:cNvPr>
            <p:cNvSpPr txBox="1"/>
            <p:nvPr/>
          </p:nvSpPr>
          <p:spPr>
            <a:xfrm>
              <a:off x="686392" y="1"/>
              <a:ext cx="2927432" cy="13044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2007" tIns="17336" rIns="17336" bIns="17336" numCol="1" spcCol="1270" anchor="ctr" anchorCtr="0">
              <a:noAutofit/>
            </a:bodyPr>
            <a:lstStyle/>
            <a:p>
              <a:pPr lvl="0" algn="ctr"/>
              <a:r>
                <a:rPr lang="en-US" sz="1400" u="sng" dirty="0"/>
                <a:t>Mosaic Order Fulfillment</a:t>
              </a:r>
              <a:r>
                <a:rPr lang="en-US" sz="1400" dirty="0"/>
                <a:t>:</a:t>
              </a:r>
            </a:p>
            <a:p>
              <a:pPr lvl="0" algn="ctr"/>
              <a:r>
                <a:rPr lang="en-US" sz="1400" dirty="0"/>
                <a:t>Discovery Sample Management (DSM) team reviews &amp; fulfills orders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8C9E66A-85A0-1B4C-3005-DCDA5F82A816}"/>
              </a:ext>
            </a:extLst>
          </p:cNvPr>
          <p:cNvGrpSpPr/>
          <p:nvPr/>
        </p:nvGrpSpPr>
        <p:grpSpPr>
          <a:xfrm>
            <a:off x="4070414" y="442994"/>
            <a:ext cx="4203574" cy="1372781"/>
            <a:chOff x="0" y="0"/>
            <a:chExt cx="4300213" cy="1372781"/>
          </a:xfrm>
        </p:grpSpPr>
        <p:sp>
          <p:nvSpPr>
            <p:cNvPr id="21" name="Arrow: Chevron 20">
              <a:extLst>
                <a:ext uri="{FF2B5EF4-FFF2-40B4-BE49-F238E27FC236}">
                  <a16:creationId xmlns:a16="http://schemas.microsoft.com/office/drawing/2014/main" id="{CB4B3BB1-B36A-234F-D3E9-24D927E0B341}"/>
                </a:ext>
              </a:extLst>
            </p:cNvPr>
            <p:cNvSpPr/>
            <p:nvPr/>
          </p:nvSpPr>
          <p:spPr>
            <a:xfrm>
              <a:off x="0" y="0"/>
              <a:ext cx="4300213" cy="1372781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Arrow: Chevron 4">
              <a:extLst>
                <a:ext uri="{FF2B5EF4-FFF2-40B4-BE49-F238E27FC236}">
                  <a16:creationId xmlns:a16="http://schemas.microsoft.com/office/drawing/2014/main" id="{9E8C9702-ED90-0E2D-F929-6E9A81452C1F}"/>
                </a:ext>
              </a:extLst>
            </p:cNvPr>
            <p:cNvSpPr txBox="1"/>
            <p:nvPr/>
          </p:nvSpPr>
          <p:spPr>
            <a:xfrm>
              <a:off x="686391" y="0"/>
              <a:ext cx="2927432" cy="13727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2007" tIns="17336" rIns="17336" bIns="17336" numCol="1" spcCol="1270" anchor="ctr" anchorCtr="0">
              <a:noAutofit/>
            </a:bodyPr>
            <a:lstStyle/>
            <a:p>
              <a:pPr lvl="0"/>
              <a:r>
                <a:rPr lang="en-US" sz="1400" u="sng" dirty="0" err="1"/>
                <a:t>Scigilian</a:t>
              </a:r>
              <a:r>
                <a:rPr lang="en-US" sz="1400" u="sng" dirty="0"/>
                <a:t> or Mosaic Request</a:t>
              </a:r>
              <a:r>
                <a:rPr lang="en-US" sz="1400" dirty="0"/>
                <a:t>:</a:t>
              </a:r>
            </a:p>
            <a:p>
              <a:pPr lvl="0"/>
              <a:r>
                <a:rPr lang="en-US" sz="1400" dirty="0"/>
                <a:t> -</a:t>
              </a:r>
              <a:r>
                <a:rPr lang="en-US" sz="1400" dirty="0" err="1"/>
                <a:t>Adhoc</a:t>
              </a:r>
              <a:r>
                <a:rPr lang="en-US" sz="1400" dirty="0"/>
                <a:t> Single Point Requests</a:t>
              </a:r>
            </a:p>
            <a:p>
              <a:pPr lvl="0"/>
              <a:r>
                <a:rPr lang="en-US" sz="1400" dirty="0"/>
                <a:t>-Assay Specific Serial Dilution</a:t>
              </a:r>
            </a:p>
            <a:p>
              <a:pPr lvl="0"/>
              <a:r>
                <a:rPr lang="en-US" sz="1400" dirty="0"/>
                <a:t>-Assay Specific </a:t>
              </a:r>
              <a:r>
                <a:rPr lang="en-US" sz="1400" dirty="0" err="1"/>
                <a:t>nL</a:t>
              </a:r>
              <a:r>
                <a:rPr lang="en-US" sz="1400" dirty="0"/>
                <a:t> acoustic dispensing</a:t>
              </a:r>
            </a:p>
            <a:p>
              <a:pPr lvl="0"/>
              <a:r>
                <a:rPr lang="en-US" sz="1400" dirty="0"/>
                <a:t>- Large Compound Library (</a:t>
              </a:r>
              <a:r>
                <a:rPr lang="en-US" sz="1400" dirty="0" err="1"/>
                <a:t>uL</a:t>
              </a:r>
              <a:r>
                <a:rPr lang="en-US" sz="1400" dirty="0"/>
                <a:t>)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556592F-212C-68B4-C9B2-639A92987F11}"/>
              </a:ext>
            </a:extLst>
          </p:cNvPr>
          <p:cNvGrpSpPr/>
          <p:nvPr/>
        </p:nvGrpSpPr>
        <p:grpSpPr>
          <a:xfrm>
            <a:off x="382956" y="442994"/>
            <a:ext cx="4113583" cy="1372781"/>
            <a:chOff x="0" y="0"/>
            <a:chExt cx="4300213" cy="1372781"/>
          </a:xfrm>
        </p:grpSpPr>
        <p:sp>
          <p:nvSpPr>
            <p:cNvPr id="24" name="Arrow: Chevron 23">
              <a:extLst>
                <a:ext uri="{FF2B5EF4-FFF2-40B4-BE49-F238E27FC236}">
                  <a16:creationId xmlns:a16="http://schemas.microsoft.com/office/drawing/2014/main" id="{32AAEBCB-99AB-1771-668D-DAE7115FF48F}"/>
                </a:ext>
              </a:extLst>
            </p:cNvPr>
            <p:cNvSpPr/>
            <p:nvPr/>
          </p:nvSpPr>
          <p:spPr>
            <a:xfrm>
              <a:off x="0" y="0"/>
              <a:ext cx="4300213" cy="1372781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Arrow: Chevron 4">
              <a:extLst>
                <a:ext uri="{FF2B5EF4-FFF2-40B4-BE49-F238E27FC236}">
                  <a16:creationId xmlns:a16="http://schemas.microsoft.com/office/drawing/2014/main" id="{D50A7E67-EB38-7131-4176-26F80C3CC0DC}"/>
                </a:ext>
              </a:extLst>
            </p:cNvPr>
            <p:cNvSpPr txBox="1"/>
            <p:nvPr/>
          </p:nvSpPr>
          <p:spPr>
            <a:xfrm>
              <a:off x="686391" y="0"/>
              <a:ext cx="2927432" cy="13727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2007" tIns="17336" rIns="17336" bIns="17336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300" b="0" u="sng" kern="1200" dirty="0"/>
                <a:t>Gather Assay Requirements</a:t>
              </a:r>
              <a:r>
                <a:rPr lang="en-US" sz="1300" b="0" u="none" kern="1200" dirty="0"/>
                <a:t>: Me</a:t>
              </a:r>
              <a:r>
                <a:rPr lang="en-US" sz="1300" b="0" i="0" kern="1200" dirty="0"/>
                <a:t>et with scientists on assay details and next steps.  In-house dashboard created to capture and track new assay requirements .</a:t>
              </a:r>
              <a:endParaRPr lang="en-US" sz="1300" u="none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9779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D3BCA-274B-6906-C253-DB31695757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3076D4-74A2-318E-ADAF-96BF0D5308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91600" y="6493781"/>
            <a:ext cx="2743200" cy="123111"/>
          </a:xfrm>
        </p:spPr>
        <p:txBody>
          <a:bodyPr/>
          <a:lstStyle/>
          <a:p>
            <a:pPr>
              <a:defRPr/>
            </a:pPr>
            <a:fld id="{CB3EECCA-3F05-6344-BC4D-80BD3D734CB9}" type="slidenum">
              <a:rPr lang="en-US" sz="800">
                <a:solidFill>
                  <a:srgbClr val="FFFFFF"/>
                </a:solidFill>
              </a:rPr>
              <a:pPr>
                <a:defRPr/>
              </a:pPr>
              <a:t>4</a:t>
            </a:fld>
            <a:endParaRPr lang="en-US" sz="800">
              <a:solidFill>
                <a:srgbClr val="FFFFFF"/>
              </a:solidFill>
            </a:endParaRPr>
          </a:p>
        </p:txBody>
      </p:sp>
      <p:graphicFrame>
        <p:nvGraphicFramePr>
          <p:cNvPr id="6" name="Content Placeholder 33">
            <a:extLst>
              <a:ext uri="{FF2B5EF4-FFF2-40B4-BE49-F238E27FC236}">
                <a16:creationId xmlns:a16="http://schemas.microsoft.com/office/drawing/2014/main" id="{1FA9681B-274F-9D81-9C1C-53AB82263F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5414428"/>
              </p:ext>
            </p:extLst>
          </p:nvPr>
        </p:nvGraphicFramePr>
        <p:xfrm>
          <a:off x="382955" y="290544"/>
          <a:ext cx="11504245" cy="13727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C4516B5-DE0E-EF05-41B7-259876E4E2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956" y="1754815"/>
            <a:ext cx="3203623" cy="44980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07F3A7-13B1-6ADD-CBBD-DC124C807C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98784" y="1750921"/>
            <a:ext cx="1830378" cy="137278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2CCAB00F-AD2A-D5BC-FAFB-E646C2C65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654" y="4428124"/>
            <a:ext cx="1830377" cy="137278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823D3709-5F2D-B21A-A18B-A6F0EAA009FF}"/>
              </a:ext>
            </a:extLst>
          </p:cNvPr>
          <p:cNvSpPr/>
          <p:nvPr/>
        </p:nvSpPr>
        <p:spPr>
          <a:xfrm rot="19732418">
            <a:off x="5723391" y="2829204"/>
            <a:ext cx="782170" cy="251891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v</a:t>
            </a:r>
          </a:p>
        </p:txBody>
      </p:sp>
      <p:pic>
        <p:nvPicPr>
          <p:cNvPr id="11" name="Picture 2" descr="Matrix™ 2D Barcoded Clear Polypropylene Open-Top Storage Tubes with Installed DuraSeal Septum Seal">
            <a:extLst>
              <a:ext uri="{FF2B5EF4-FFF2-40B4-BE49-F238E27FC236}">
                <a16:creationId xmlns:a16="http://schemas.microsoft.com/office/drawing/2014/main" id="{2CC89608-1AB7-BC2A-2DA4-2DF4303A53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65"/>
          <a:stretch/>
        </p:blipFill>
        <p:spPr bwMode="auto">
          <a:xfrm>
            <a:off x="3634333" y="2955150"/>
            <a:ext cx="2068147" cy="18041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18610306-9AB1-7901-0F55-FA272F093E09}"/>
              </a:ext>
            </a:extLst>
          </p:cNvPr>
          <p:cNvSpPr/>
          <p:nvPr/>
        </p:nvSpPr>
        <p:spPr>
          <a:xfrm rot="2259977">
            <a:off x="5681745" y="4592436"/>
            <a:ext cx="923148" cy="251891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v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36FC6BB-F7BA-523B-E956-4E021BCACB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6031" y="1754815"/>
            <a:ext cx="3645802" cy="448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48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0F90A0-8A7F-DBC8-4EAD-124835D4C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5977E2-9A59-ADF7-AAEB-AAB0B7C7C6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91600" y="6493781"/>
            <a:ext cx="2743200" cy="123111"/>
          </a:xfrm>
        </p:spPr>
        <p:txBody>
          <a:bodyPr/>
          <a:lstStyle/>
          <a:p>
            <a:pPr>
              <a:defRPr/>
            </a:pPr>
            <a:fld id="{CB3EECCA-3F05-6344-BC4D-80BD3D734CB9}" type="slidenum">
              <a:rPr lang="en-US" sz="800">
                <a:solidFill>
                  <a:srgbClr val="FFFFFF"/>
                </a:solidFill>
              </a:rPr>
              <a:pPr>
                <a:defRPr/>
              </a:pPr>
              <a:t>5</a:t>
            </a:fld>
            <a:endParaRPr lang="en-US" sz="800">
              <a:solidFill>
                <a:srgbClr val="FFFFFF"/>
              </a:solidFill>
            </a:endParaRPr>
          </a:p>
        </p:txBody>
      </p:sp>
      <p:graphicFrame>
        <p:nvGraphicFramePr>
          <p:cNvPr id="6" name="Content Placeholder 33">
            <a:extLst>
              <a:ext uri="{FF2B5EF4-FFF2-40B4-BE49-F238E27FC236}">
                <a16:creationId xmlns:a16="http://schemas.microsoft.com/office/drawing/2014/main" id="{F790FBCE-9416-0653-C380-A659F5E3D9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7391945"/>
              </p:ext>
            </p:extLst>
          </p:nvPr>
        </p:nvGraphicFramePr>
        <p:xfrm>
          <a:off x="382955" y="290544"/>
          <a:ext cx="11504245" cy="13727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484493F-3CE1-8DEA-B5C1-957C14FD18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956" y="1827991"/>
            <a:ext cx="5518174" cy="4172392"/>
          </a:xfrm>
          <a:prstGeom prst="rect">
            <a:avLst/>
          </a:prstGeom>
        </p:spPr>
      </p:pic>
      <p:pic>
        <p:nvPicPr>
          <p:cNvPr id="26" name="Picture 2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8B9DC73-8FB7-DBE9-B176-F99E7F1EDA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1254" y="1827991"/>
            <a:ext cx="5584055" cy="417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635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06B6E-F8C1-7BE2-BB61-A17BC23D50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7E099F-1480-5475-68B2-A41A2AEC9E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91600" y="6493781"/>
            <a:ext cx="2743200" cy="123111"/>
          </a:xfrm>
        </p:spPr>
        <p:txBody>
          <a:bodyPr/>
          <a:lstStyle/>
          <a:p>
            <a:pPr>
              <a:defRPr/>
            </a:pPr>
            <a:fld id="{CB3EECCA-3F05-6344-BC4D-80BD3D734CB9}" type="slidenum">
              <a:rPr lang="en-US" sz="800">
                <a:solidFill>
                  <a:srgbClr val="FFFFFF"/>
                </a:solidFill>
              </a:rPr>
              <a:pPr>
                <a:defRPr/>
              </a:pPr>
              <a:t>6</a:t>
            </a:fld>
            <a:endParaRPr lang="en-US" sz="800">
              <a:solidFill>
                <a:srgbClr val="FFFFFF"/>
              </a:solidFill>
            </a:endParaRPr>
          </a:p>
        </p:txBody>
      </p:sp>
      <p:graphicFrame>
        <p:nvGraphicFramePr>
          <p:cNvPr id="6" name="Content Placeholder 33">
            <a:extLst>
              <a:ext uri="{FF2B5EF4-FFF2-40B4-BE49-F238E27FC236}">
                <a16:creationId xmlns:a16="http://schemas.microsoft.com/office/drawing/2014/main" id="{7C4DE48B-0ABB-6FF6-0F70-A6CB474260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834938"/>
              </p:ext>
            </p:extLst>
          </p:nvPr>
        </p:nvGraphicFramePr>
        <p:xfrm>
          <a:off x="382955" y="290544"/>
          <a:ext cx="11504245" cy="13727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23CC0CE-C337-0F12-6BF1-21525DE058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135" y="1923381"/>
            <a:ext cx="5409022" cy="3971391"/>
          </a:xfrm>
          <a:prstGeom prst="rect">
            <a:avLst/>
          </a:prstGeom>
        </p:spPr>
      </p:pic>
      <p:pic>
        <p:nvPicPr>
          <p:cNvPr id="16" name="Picture 1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06894D2-2AB3-056B-B6FA-53C4EADB6E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1306" y="1923380"/>
            <a:ext cx="5409022" cy="397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497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98F1D7-06C9-AFCF-8CE7-9A535465B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FF08CF6-D9AE-DF90-D11E-151E481B7C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1" y="766718"/>
            <a:ext cx="8977313" cy="1684911"/>
          </a:xfrm>
        </p:spPr>
        <p:txBody>
          <a:bodyPr>
            <a:noAutofit/>
          </a:bodyPr>
          <a:lstStyle/>
          <a:p>
            <a:r>
              <a:rPr lang="en-US" dirty="0"/>
              <a:t>MC660 &amp; MC789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81ED20-AF1B-DDD7-04B5-C03DC6829DB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1" y="5360526"/>
            <a:ext cx="8977312" cy="233316"/>
          </a:xfrm>
        </p:spPr>
        <p:txBody>
          <a:bodyPr/>
          <a:lstStyle/>
          <a:p>
            <a:r>
              <a:rPr lang="en-US" dirty="0"/>
              <a:t>February 10, 2026</a:t>
            </a:r>
          </a:p>
          <a:p>
            <a:r>
              <a:rPr lang="en-US" dirty="0"/>
              <a:t>Joe Cowan &amp; Sevan Ibabekci</a:t>
            </a:r>
          </a:p>
        </p:txBody>
      </p:sp>
    </p:spTree>
    <p:extLst>
      <p:ext uri="{BB962C8B-B14F-4D97-AF65-F5344CB8AC3E}">
        <p14:creationId xmlns:p14="http://schemas.microsoft.com/office/powerpoint/2010/main" val="282173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014BE1-E3FE-C54B-FF42-754E375DAFB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486525"/>
            <a:ext cx="2743200" cy="138113"/>
          </a:xfrm>
        </p:spPr>
        <p:txBody>
          <a:bodyPr/>
          <a:lstStyle/>
          <a:p>
            <a:fld id="{CB3EECCA-3F05-6344-BC4D-80BD3D734CB9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06D7595-343E-BEF2-E762-6266AFEEF933}"/>
              </a:ext>
            </a:extLst>
          </p:cNvPr>
          <p:cNvSpPr/>
          <p:nvPr/>
        </p:nvSpPr>
        <p:spPr>
          <a:xfrm>
            <a:off x="3806363" y="312290"/>
            <a:ext cx="4579274" cy="36933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MC660 &amp; MC789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F52ECF-B8C0-FA43-88F7-C5EA1E299E0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3110" r="17500" b="7797"/>
          <a:stretch>
            <a:fillRect/>
          </a:stretch>
        </p:blipFill>
        <p:spPr bwMode="auto">
          <a:xfrm>
            <a:off x="839620" y="863285"/>
            <a:ext cx="10512760" cy="5497759"/>
          </a:xfrm>
          <a:prstGeom prst="rect">
            <a:avLst/>
          </a:prstGeom>
          <a:noFill/>
          <a:ln w="9525">
            <a:solidFill>
              <a:sysClr val="windowText" lastClr="000000"/>
            </a:solidFill>
          </a:ln>
        </p:spPr>
      </p:pic>
    </p:spTree>
    <p:extLst>
      <p:ext uri="{BB962C8B-B14F-4D97-AF65-F5344CB8AC3E}">
        <p14:creationId xmlns:p14="http://schemas.microsoft.com/office/powerpoint/2010/main" val="3869173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285D9-A5D4-724B-87AA-D69D07CFB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FD7B7-28ED-0E42-06AA-D311121F8AB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486525"/>
            <a:ext cx="2743200" cy="138113"/>
          </a:xfrm>
        </p:spPr>
        <p:txBody>
          <a:bodyPr/>
          <a:lstStyle/>
          <a:p>
            <a:fld id="{CB3EECCA-3F05-6344-BC4D-80BD3D734CB9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 descr="A room with several machines&#10;&#10;AI-generated content may be incorrect.">
            <a:extLst>
              <a:ext uri="{FF2B5EF4-FFF2-40B4-BE49-F238E27FC236}">
                <a16:creationId xmlns:a16="http://schemas.microsoft.com/office/drawing/2014/main" id="{DC3345D3-9D15-DC0A-3938-F891DD876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240" y="864781"/>
            <a:ext cx="7584559" cy="512330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97372C0-0808-A298-1DE8-18B9BA43AFA8}"/>
              </a:ext>
            </a:extLst>
          </p:cNvPr>
          <p:cNvSpPr/>
          <p:nvPr/>
        </p:nvSpPr>
        <p:spPr>
          <a:xfrm>
            <a:off x="3366882" y="306990"/>
            <a:ext cx="4579274" cy="36933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Kuka Arms (2018)</a:t>
            </a:r>
          </a:p>
        </p:txBody>
      </p:sp>
    </p:spTree>
    <p:extLst>
      <p:ext uri="{BB962C8B-B14F-4D97-AF65-F5344CB8AC3E}">
        <p14:creationId xmlns:p14="http://schemas.microsoft.com/office/powerpoint/2010/main" val="4154223971"/>
      </p:ext>
    </p:extLst>
  </p:cSld>
  <p:clrMapOvr>
    <a:masterClrMapping/>
  </p:clrMapOvr>
</p:sld>
</file>

<file path=ppt/theme/theme1.xml><?xml version="1.0" encoding="utf-8"?>
<a:theme xmlns:a="http://schemas.openxmlformats.org/drawingml/2006/main" name="Merck">
  <a:themeElements>
    <a:clrScheme name="Custom 34">
      <a:dk1>
        <a:srgbClr val="0C2340"/>
      </a:dk1>
      <a:lt1>
        <a:srgbClr val="FFFFFF"/>
      </a:lt1>
      <a:dk2>
        <a:srgbClr val="0C2340"/>
      </a:dk2>
      <a:lt2>
        <a:srgbClr val="F7F7F7"/>
      </a:lt2>
      <a:accent1>
        <a:srgbClr val="00857C"/>
      </a:accent1>
      <a:accent2>
        <a:srgbClr val="6ECEB2"/>
      </a:accent2>
      <a:accent3>
        <a:srgbClr val="CAC9C8"/>
      </a:accent3>
      <a:accent4>
        <a:srgbClr val="69B8F7"/>
      </a:accent4>
      <a:accent5>
        <a:srgbClr val="BFED33"/>
      </a:accent5>
      <a:accent6>
        <a:srgbClr val="5450E3"/>
      </a:accent6>
      <a:hlink>
        <a:srgbClr val="00857C"/>
      </a:hlink>
      <a:folHlink>
        <a:srgbClr val="014C54"/>
      </a:folHlink>
    </a:clrScheme>
    <a:fontScheme name="Invention">
      <a:majorFont>
        <a:latin typeface="Invention"/>
        <a:ea typeface=""/>
        <a:cs typeface=""/>
      </a:majorFont>
      <a:minorFont>
        <a:latin typeface="Inventio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b="0" i="0" dirty="0">
            <a:solidFill>
              <a:schemeClr val="bg1"/>
            </a:solidFill>
            <a:latin typeface="Invention" panose="020B0503020008020204" pitchFamily="34" charset="0"/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4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wrap="square" lIns="0" tIns="45720" rIns="0" bIns="0" rtlCol="0">
        <a:spAutoFit/>
      </a:bodyPr>
      <a:lstStyle>
        <a:defPPr algn="l">
          <a:lnSpc>
            <a:spcPct val="120000"/>
          </a:lnSpc>
          <a:defRPr sz="1200" b="0" i="0" dirty="0" smtClean="0">
            <a:effectLst/>
          </a:defRPr>
        </a:defPPr>
      </a:lstStyle>
    </a:txDef>
  </a:objectDefaults>
  <a:extraClrSchemeLst/>
  <a:custClrLst>
    <a:custClr name="Teal">
      <a:srgbClr val="00857C"/>
    </a:custClr>
    <a:custClr name="Light Teal">
      <a:srgbClr val="6ECEB2"/>
    </a:custClr>
    <a:custClr name="Gray">
      <a:srgbClr val="CAC9C8"/>
    </a:custClr>
    <a:custClr name="Pastel Blue">
      <a:srgbClr val="69B8F7"/>
    </a:custClr>
    <a:custClr name="Lime">
      <a:srgbClr val="BFED33"/>
    </a:custClr>
    <a:custClr name="Rich Blue">
      <a:srgbClr val="5450E3"/>
    </a:custClr>
    <a:custClr name="Lemon">
      <a:srgbClr val="FFF063"/>
    </a:custClr>
    <a:custClr name="Vista Blue">
      <a:srgbClr val="688CE8"/>
    </a:custClr>
  </a:custClrLst>
  <a:extLst>
    <a:ext uri="{05A4C25C-085E-4340-85A3-A5531E510DB2}">
      <thm15:themeFamily xmlns:thm15="http://schemas.microsoft.com/office/thememl/2012/main" name="Merck_16x9-PowerPoint-template.v250725.potx" id="{5D6FC23D-CC04-2240-9A00-D24E4ACB1B79}" vid="{1D561D50-8B17-5846-A197-41AEC856CB6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44FFBE4544C44DBF139F94969205CA" ma:contentTypeVersion="14" ma:contentTypeDescription="Create a new document." ma:contentTypeScope="" ma:versionID="66ac46b6e0e2aa088c3c284bfc833af5">
  <xsd:schema xmlns:xsd="http://www.w3.org/2001/XMLSchema" xmlns:xs="http://www.w3.org/2001/XMLSchema" xmlns:p="http://schemas.microsoft.com/office/2006/metadata/properties" xmlns:ns2="3caba36f-339f-45fd-bd58-b0f9f9f8dbe9" xmlns:ns3="107d95bf-7b36-4951-bf85-1171c863c028" targetNamespace="http://schemas.microsoft.com/office/2006/metadata/properties" ma:root="true" ma:fieldsID="c351126cff1fe5b44bb55ecfbee0410b" ns2:_="" ns3:_="">
    <xsd:import namespace="3caba36f-339f-45fd-bd58-b0f9f9f8dbe9"/>
    <xsd:import namespace="107d95bf-7b36-4951-bf85-1171c863c028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aba36f-339f-45fd-bd58-b0f9f9f8dbe9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36a257fb-28f5-49c4-92c3-d49665e8e1d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7d95bf-7b36-4951-bf85-1171c863c028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e2dfd5af-c1cf-45d3-9db8-d076ace4a3d5}" ma:internalName="TaxCatchAll" ma:showField="CatchAllData" ma:web="107d95bf-7b36-4951-bf85-1171c863c02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07d95bf-7b36-4951-bf85-1171c863c028" xsi:nil="true"/>
    <lcf76f155ced4ddcb4097134ff3c332f xmlns="3caba36f-339f-45fd-bd58-b0f9f9f8dbe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5786F48-0379-4EC3-8FC5-A25227D7C76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caba36f-339f-45fd-bd58-b0f9f9f8dbe9"/>
    <ds:schemaRef ds:uri="107d95bf-7b36-4951-bf85-1171c863c02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BDF9418-CEF4-4FDE-B2C6-B640EA4C4CF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4E71784-A297-481E-8729-18BC557B43C3}">
  <ds:schemaRefs>
    <ds:schemaRef ds:uri="http://purl.org/dc/dcmitype/"/>
    <ds:schemaRef ds:uri="http://purl.org/dc/terms/"/>
    <ds:schemaRef ds:uri="http://purl.org/dc/elements/1.1/"/>
    <ds:schemaRef ds:uri="http://schemas.openxmlformats.org/package/2006/metadata/core-properties"/>
    <ds:schemaRef ds:uri="1ea20ced-0dc2-4e33-b0f9-3e62f92ef972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fa2619ff-0ec7-4fde-ae8c-a6e69cae0e05"/>
    <ds:schemaRef ds:uri="107d95bf-7b36-4951-bf85-1171c863c028"/>
    <ds:schemaRef ds:uri="3caba36f-339f-45fd-bd58-b0f9f9f8dbe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Merck_16x9-PowerPoint-template.v250725</Template>
  <TotalTime>511</TotalTime>
  <Words>304</Words>
  <Application>Microsoft Office PowerPoint</Application>
  <PresentationFormat>Widescreen</PresentationFormat>
  <Paragraphs>82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Invention</vt:lpstr>
      <vt:lpstr>Arial</vt:lpstr>
      <vt:lpstr>Merck</vt:lpstr>
      <vt:lpstr>Streamlining Discovery Sample Management with HighRes Bio Automation</vt:lpstr>
      <vt:lpstr>Request Fulfillment &amp; Data Integration</vt:lpstr>
      <vt:lpstr>PowerPoint Presentation</vt:lpstr>
      <vt:lpstr>PowerPoint Presentation</vt:lpstr>
      <vt:lpstr>PowerPoint Presentation</vt:lpstr>
      <vt:lpstr>PowerPoint Presentation</vt:lpstr>
      <vt:lpstr>MC660 &amp; MC789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MC199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Ibabekci, Sevan</dc:creator>
  <cp:lastModifiedBy>Ibabekci, Sevan</cp:lastModifiedBy>
  <cp:revision>42</cp:revision>
  <dcterms:created xsi:type="dcterms:W3CDTF">2025-12-08T18:55:51Z</dcterms:created>
  <dcterms:modified xsi:type="dcterms:W3CDTF">2026-01-13T16:13:57Z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Locations">
    <vt:lpwstr>1_Office Theme:7</vt:lpwstr>
  </property>
  <property fmtid="{D5CDD505-2E9C-101B-9397-08002B2CF9AE}" pid="3" name="ClassificationContentMarkingFooterText">
    <vt:lpwstr>Confidential - Not for Public Consumption or Distribution</vt:lpwstr>
  </property>
  <property fmtid="{D5CDD505-2E9C-101B-9397-08002B2CF9AE}" pid="4" name="MSIP_Label_8e19d756-792e-42a1-bcad-4cb9051ddd2d_Enabled">
    <vt:lpwstr>true</vt:lpwstr>
  </property>
  <property fmtid="{D5CDD505-2E9C-101B-9397-08002B2CF9AE}" pid="5" name="MSIP_Label_8e19d756-792e-42a1-bcad-4cb9051ddd2d_SetDate">
    <vt:lpwstr>2024-11-25T15:20:04Z</vt:lpwstr>
  </property>
  <property fmtid="{D5CDD505-2E9C-101B-9397-08002B2CF9AE}" pid="6" name="MSIP_Label_8e19d756-792e-42a1-bcad-4cb9051ddd2d_Method">
    <vt:lpwstr>Privileged</vt:lpwstr>
  </property>
  <property fmtid="{D5CDD505-2E9C-101B-9397-08002B2CF9AE}" pid="7" name="MSIP_Label_8e19d756-792e-42a1-bcad-4cb9051ddd2d_Name">
    <vt:lpwstr>Confidential</vt:lpwstr>
  </property>
  <property fmtid="{D5CDD505-2E9C-101B-9397-08002B2CF9AE}" pid="8" name="MSIP_Label_8e19d756-792e-42a1-bcad-4cb9051ddd2d_SiteId">
    <vt:lpwstr>41eb501a-f671-4ce0-a5bf-b64168c3705f</vt:lpwstr>
  </property>
  <property fmtid="{D5CDD505-2E9C-101B-9397-08002B2CF9AE}" pid="9" name="MSIP_Label_8e19d756-792e-42a1-bcad-4cb9051ddd2d_ActionId">
    <vt:lpwstr>beef4ac1-34f6-43df-b6c4-e694757e8c95</vt:lpwstr>
  </property>
  <property fmtid="{D5CDD505-2E9C-101B-9397-08002B2CF9AE}" pid="10" name="MSIP_Label_8e19d756-792e-42a1-bcad-4cb9051ddd2d_ContentBits">
    <vt:lpwstr>2</vt:lpwstr>
  </property>
  <property fmtid="{D5CDD505-2E9C-101B-9397-08002B2CF9AE}" pid="11" name="ContentTypeId">
    <vt:lpwstr>0x0101004144FFBE4544C44DBF139F94969205CA</vt:lpwstr>
  </property>
  <property fmtid="{D5CDD505-2E9C-101B-9397-08002B2CF9AE}" pid="12" name="MediaServiceImageTags">
    <vt:lpwstr/>
  </property>
  <property fmtid="{D5CDD505-2E9C-101B-9397-08002B2CF9AE}" pid="13" name="MSIP_Label_e81acc0d-dcc4-4dc9-a2c5-be70b05a2fe6_Enabled">
    <vt:lpwstr>true</vt:lpwstr>
  </property>
  <property fmtid="{D5CDD505-2E9C-101B-9397-08002B2CF9AE}" pid="14" name="MSIP_Label_e81acc0d-dcc4-4dc9-a2c5-be70b05a2fe6_SetDate">
    <vt:lpwstr>2025-06-23T14:46:10Z</vt:lpwstr>
  </property>
  <property fmtid="{D5CDD505-2E9C-101B-9397-08002B2CF9AE}" pid="15" name="MSIP_Label_e81acc0d-dcc4-4dc9-a2c5-be70b05a2fe6_Method">
    <vt:lpwstr>Privileged</vt:lpwstr>
  </property>
  <property fmtid="{D5CDD505-2E9C-101B-9397-08002B2CF9AE}" pid="16" name="MSIP_Label_e81acc0d-dcc4-4dc9-a2c5-be70b05a2fe6_Name">
    <vt:lpwstr>e81acc0d-dcc4-4dc9-a2c5-be70b05a2fe6</vt:lpwstr>
  </property>
  <property fmtid="{D5CDD505-2E9C-101B-9397-08002B2CF9AE}" pid="17" name="MSIP_Label_e81acc0d-dcc4-4dc9-a2c5-be70b05a2fe6_SiteId">
    <vt:lpwstr>a00de4ec-48a8-43a6-be74-e31274e2060d</vt:lpwstr>
  </property>
  <property fmtid="{D5CDD505-2E9C-101B-9397-08002B2CF9AE}" pid="18" name="MSIP_Label_e81acc0d-dcc4-4dc9-a2c5-be70b05a2fe6_ActionId">
    <vt:lpwstr>d760d1ea-4026-446f-ade9-bf6b2c38679b</vt:lpwstr>
  </property>
  <property fmtid="{D5CDD505-2E9C-101B-9397-08002B2CF9AE}" pid="19" name="MSIP_Label_e81acc0d-dcc4-4dc9-a2c5-be70b05a2fe6_ContentBits">
    <vt:lpwstr>0</vt:lpwstr>
  </property>
  <property fmtid="{D5CDD505-2E9C-101B-9397-08002B2CF9AE}" pid="20" name="MSIP_Label_e81acc0d-dcc4-4dc9-a2c5-be70b05a2fe6_Tag">
    <vt:lpwstr>50, 0, 1, 1</vt:lpwstr>
  </property>
</Properties>
</file>