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17"/>
  </p:notesMasterIdLst>
  <p:sldIdLst>
    <p:sldId id="256" r:id="rId3"/>
    <p:sldId id="258" r:id="rId4"/>
    <p:sldId id="2134805570" r:id="rId5"/>
    <p:sldId id="259" r:id="rId6"/>
    <p:sldId id="2147376361" r:id="rId7"/>
    <p:sldId id="277" r:id="rId8"/>
    <p:sldId id="2134805571" r:id="rId9"/>
    <p:sldId id="273" r:id="rId10"/>
    <p:sldId id="2134805572" r:id="rId11"/>
    <p:sldId id="274" r:id="rId12"/>
    <p:sldId id="275" r:id="rId13"/>
    <p:sldId id="276" r:id="rId14"/>
    <p:sldId id="2134805569" r:id="rId15"/>
    <p:sldId id="265" r:id="rId16"/>
  </p:sldIdLst>
  <p:sldSz cx="9144000" cy="5143500" type="screen16x9"/>
  <p:notesSz cx="6858000" cy="9144000"/>
  <p:embeddedFontLst>
    <p:embeddedFont>
      <p:font typeface="Apfel Grotezk" pitchFamily="50" charset="0"/>
      <p:regular r:id="rId18"/>
    </p:embeddedFont>
    <p:embeddedFont>
      <p:font typeface="Avenir" panose="020B0604020202020204" charset="0"/>
      <p:regular r:id="rId19"/>
      <p:italic r:id="rId20"/>
    </p:embeddedFont>
    <p:embeddedFont>
      <p:font typeface="Space Grotesk" panose="020B0604020202020204"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16EB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85645" autoAdjust="0"/>
  </p:normalViewPr>
  <p:slideViewPr>
    <p:cSldViewPr snapToGrid="0">
      <p:cViewPr varScale="1">
        <p:scale>
          <a:sx n="84" d="100"/>
          <a:sy n="84" d="100"/>
        </p:scale>
        <p:origin x="79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44514287096564"/>
          <c:y val="4.145077720207254E-2"/>
          <c:w val="0.66812356839443643"/>
          <c:h val="0.92400690846286704"/>
        </c:manualLayout>
      </c:layout>
      <c:doughnutChart>
        <c:varyColors val="1"/>
        <c:ser>
          <c:idx val="0"/>
          <c:order val="0"/>
          <c:tx>
            <c:strRef>
              <c:f>Sheet1!$B$1</c:f>
              <c:strCache>
                <c:ptCount val="1"/>
                <c:pt idx="0">
                  <c:v>Sales</c:v>
                </c:pt>
              </c:strCache>
            </c:strRef>
          </c:tx>
          <c:dPt>
            <c:idx val="0"/>
            <c:bubble3D val="0"/>
            <c:explosion val="10"/>
            <c:spPr>
              <a:solidFill>
                <a:schemeClr val="bg1"/>
              </a:solidFill>
              <a:ln w="19050">
                <a:solidFill>
                  <a:schemeClr val="bg1"/>
                </a:solidFill>
              </a:ln>
              <a:effectLst/>
            </c:spPr>
            <c:extLst>
              <c:ext xmlns:c16="http://schemas.microsoft.com/office/drawing/2014/chart" uri="{C3380CC4-5D6E-409C-BE32-E72D297353CC}">
                <c16:uniqueId val="{00000001-E4C3-4718-A7C8-5AA267E07260}"/>
              </c:ext>
            </c:extLst>
          </c:dPt>
          <c:dPt>
            <c:idx val="1"/>
            <c:bubble3D val="0"/>
            <c:spPr>
              <a:solidFill>
                <a:srgbClr val="16EB96"/>
              </a:solidFill>
              <a:ln w="19050">
                <a:solidFill>
                  <a:srgbClr val="16EB96"/>
                </a:solidFill>
              </a:ln>
              <a:effectLst/>
            </c:spPr>
            <c:extLst>
              <c:ext xmlns:c16="http://schemas.microsoft.com/office/drawing/2014/chart" uri="{C3380CC4-5D6E-409C-BE32-E72D297353CC}">
                <c16:uniqueId val="{00000003-E4C3-4718-A7C8-5AA267E0726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4C3-4718-A7C8-5AA267E0726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4C3-4718-A7C8-5AA267E07260}"/>
              </c:ext>
            </c:extLst>
          </c:dPt>
          <c:cat>
            <c:numRef>
              <c:f>Sheet1!$A$2:$A$5</c:f>
              <c:numCache>
                <c:formatCode>General</c:formatCode>
                <c:ptCount val="4"/>
              </c:numCache>
            </c:numRef>
          </c:cat>
          <c:val>
            <c:numRef>
              <c:f>Sheet1!$B$2:$B$5</c:f>
              <c:numCache>
                <c:formatCode>0%</c:formatCode>
                <c:ptCount val="4"/>
                <c:pt idx="0">
                  <c:v>0.99</c:v>
                </c:pt>
                <c:pt idx="1">
                  <c:v>0.01</c:v>
                </c:pt>
              </c:numCache>
            </c:numRef>
          </c:val>
          <c:extLst>
            <c:ext xmlns:c16="http://schemas.microsoft.com/office/drawing/2014/chart" uri="{C3380CC4-5D6E-409C-BE32-E72D297353CC}">
              <c16:uniqueId val="{00000008-E4C3-4718-A7C8-5AA267E07260}"/>
            </c:ext>
          </c:extLst>
        </c:ser>
        <c:dLbls>
          <c:showLegendKey val="0"/>
          <c:showVal val="0"/>
          <c:showCatName val="0"/>
          <c:showSerName val="0"/>
          <c:showPercent val="0"/>
          <c:showBubbleSize val="0"/>
          <c:showLeaderLines val="1"/>
        </c:dLbls>
        <c:firstSliceAng val="27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no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923371647509579E-2"/>
          <c:y val="0.10179324894514769"/>
          <c:w val="0.96015325670498086"/>
          <c:h val="0.79641350210970463"/>
        </c:manualLayout>
      </c:layout>
      <c:lineChart>
        <c:grouping val="standard"/>
        <c:varyColors val="0"/>
        <c:ser>
          <c:idx val="0"/>
          <c:order val="0"/>
          <c:spPr>
            <a:ln w="28575" cmpd="sng" algn="ctr">
              <a:solidFill>
                <a:srgbClr val="A0E4BD"/>
              </a:solidFill>
              <a:prstDash val="solid"/>
            </a:ln>
          </c:spPr>
          <c:marker>
            <c:symbol val="none"/>
          </c:marker>
          <c:val>
            <c:numRef>
              <c:f>Sheet1!$A$1:$C$1</c:f>
              <c:numCache>
                <c:formatCode>General</c:formatCode>
                <c:ptCount val="3"/>
                <c:pt idx="0" formatCode="#,##0;&quot;-&quot;#,##0">
                  <c:v>1</c:v>
                </c:pt>
                <c:pt idx="1">
                  <c:v>1.1303369999999999</c:v>
                </c:pt>
                <c:pt idx="2">
                  <c:v>1.34382</c:v>
                </c:pt>
              </c:numCache>
            </c:numRef>
          </c:val>
          <c:smooth val="0"/>
          <c:extLst>
            <c:ext xmlns:c16="http://schemas.microsoft.com/office/drawing/2014/chart" uri="{C3380CC4-5D6E-409C-BE32-E72D297353CC}">
              <c16:uniqueId val="{00000000-50A5-4B52-B3A5-EF355ECEB113}"/>
            </c:ext>
          </c:extLst>
        </c:ser>
        <c:ser>
          <c:idx val="1"/>
          <c:order val="1"/>
          <c:spPr>
            <a:ln w="28575" cmpd="sng" algn="ctr">
              <a:solidFill>
                <a:srgbClr val="FF7E79"/>
              </a:solidFill>
              <a:prstDash val="solid"/>
            </a:ln>
          </c:spPr>
          <c:marker>
            <c:symbol val="none"/>
          </c:marker>
          <c:val>
            <c:numRef>
              <c:f>Sheet1!$A$2:$C$2</c:f>
              <c:numCache>
                <c:formatCode>General</c:formatCode>
                <c:ptCount val="3"/>
                <c:pt idx="0" formatCode="#,##0;&quot;-&quot;#,##0">
                  <c:v>1</c:v>
                </c:pt>
                <c:pt idx="1">
                  <c:v>0.89549500000000004</c:v>
                </c:pt>
                <c:pt idx="2">
                  <c:v>0.82882900000000004</c:v>
                </c:pt>
              </c:numCache>
            </c:numRef>
          </c:val>
          <c:smooth val="0"/>
          <c:extLst>
            <c:ext xmlns:c16="http://schemas.microsoft.com/office/drawing/2014/chart" uri="{C3380CC4-5D6E-409C-BE32-E72D297353CC}">
              <c16:uniqueId val="{00000001-50A5-4B52-B3A5-EF355ECEB113}"/>
            </c:ext>
          </c:extLst>
        </c:ser>
        <c:dLbls>
          <c:showLegendKey val="0"/>
          <c:showVal val="0"/>
          <c:showCatName val="0"/>
          <c:showSerName val="0"/>
          <c:showPercent val="0"/>
          <c:showBubbleSize val="0"/>
        </c:dLbls>
        <c:smooth val="0"/>
        <c:axId val="1090898784"/>
        <c:axId val="1"/>
      </c:lineChart>
      <c:catAx>
        <c:axId val="1090898784"/>
        <c:scaling>
          <c:orientation val="minMax"/>
        </c:scaling>
        <c:delete val="1"/>
        <c:axPos val="b"/>
        <c:majorGridlines>
          <c:spPr>
            <a:ln>
              <a:noFill/>
            </a:ln>
          </c:spPr>
        </c:majorGridlines>
        <c:majorTickMark val="none"/>
        <c:minorTickMark val="none"/>
        <c:tickLblPos val="none"/>
        <c:crossAx val="1"/>
        <c:crosses val="min"/>
        <c:auto val="0"/>
        <c:lblAlgn val="ctr"/>
        <c:lblOffset val="100"/>
        <c:noMultiLvlLbl val="0"/>
      </c:catAx>
      <c:valAx>
        <c:axId val="1"/>
        <c:scaling>
          <c:orientation val="minMax"/>
          <c:max val="1.7000000000000002"/>
          <c:min val="0"/>
        </c:scaling>
        <c:delete val="1"/>
        <c:axPos val="l"/>
        <c:numFmt formatCode="#,##0;&quot;-&quot;#,##0" sourceLinked="1"/>
        <c:majorTickMark val="out"/>
        <c:minorTickMark val="none"/>
        <c:tickLblPos val="nextTo"/>
        <c:crossAx val="1090898784"/>
        <c:crosses val="min"/>
        <c:crossBetween val="midCat"/>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0.3308</cdr:x>
      <cdr:y>0.29338</cdr:y>
    </cdr:from>
    <cdr:to>
      <cdr:x>0.72137</cdr:x>
      <cdr:y>0.82131</cdr:y>
    </cdr:to>
    <cdr:sp macro="" textlink="">
      <cdr:nvSpPr>
        <cdr:cNvPr id="2" name="Oval 1">
          <a:extLst xmlns:a="http://schemas.openxmlformats.org/drawingml/2006/main">
            <a:ext uri="{FF2B5EF4-FFF2-40B4-BE49-F238E27FC236}">
              <a16:creationId xmlns:a16="http://schemas.microsoft.com/office/drawing/2014/main" id="{3B452295-29FE-12C5-281D-DF9ABF1EB5FB}"/>
            </a:ext>
          </a:extLst>
        </cdr:cNvPr>
        <cdr:cNvSpPr/>
      </cdr:nvSpPr>
      <cdr:spPr>
        <a:xfrm xmlns:a="http://schemas.openxmlformats.org/drawingml/2006/main">
          <a:off x="1303512" y="867034"/>
          <a:ext cx="1539034" cy="1560221"/>
        </a:xfrm>
        <a:prstGeom xmlns:a="http://schemas.openxmlformats.org/drawingml/2006/main" prst="ellipse">
          <a:avLst/>
        </a:prstGeom>
        <a:solidFill xmlns:a="http://schemas.openxmlformats.org/drawingml/2006/main">
          <a:srgbClr val="242625"/>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1b2fbf60e1_0_25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31b2fbf60e1_0_2583: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sz="1300"/>
          </a:p>
        </p:txBody>
      </p:sp>
      <p:sp>
        <p:nvSpPr>
          <p:cNvPr id="254" name="Google Shape;254;g31b2fbf60e1_0_2583:notes"/>
          <p:cNvSpPr txBox="1">
            <a:spLocks noGrp="1"/>
          </p:cNvSpPr>
          <p:nvPr>
            <p:ph type="sldNum" idx="12"/>
          </p:nvPr>
        </p:nvSpPr>
        <p:spPr>
          <a:xfrm>
            <a:off x="3884613" y="8685213"/>
            <a:ext cx="2971800" cy="458700"/>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 sz="1300"/>
              <a:t>1</a:t>
            </a:fld>
            <a:endParaRPr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199f3f84b4_1_227:notes"/>
          <p:cNvSpPr txBox="1">
            <a:spLocks noGrp="1"/>
          </p:cNvSpPr>
          <p:nvPr>
            <p:ph type="body" idx="1"/>
          </p:nvPr>
        </p:nvSpPr>
        <p:spPr>
          <a:xfrm>
            <a:off x="685800" y="4400550"/>
            <a:ext cx="5486400" cy="3600450"/>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dirty="0"/>
          </a:p>
        </p:txBody>
      </p:sp>
      <p:sp>
        <p:nvSpPr>
          <p:cNvPr id="167" name="Google Shape;167;g3199f3f84b4_1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b666ac5863_0_2:notes"/>
          <p:cNvSpPr txBox="1">
            <a:spLocks noGrp="1"/>
          </p:cNvSpPr>
          <p:nvPr>
            <p:ph type="body" idx="1"/>
          </p:nvPr>
        </p:nvSpPr>
        <p:spPr>
          <a:xfrm>
            <a:off x="685800" y="4400550"/>
            <a:ext cx="5486400" cy="3600600"/>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dirty="0"/>
          </a:p>
        </p:txBody>
      </p:sp>
      <p:sp>
        <p:nvSpPr>
          <p:cNvPr id="176" name="Google Shape;176;g3b666ac5863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b666ac5863_0_10:notes"/>
          <p:cNvSpPr txBox="1">
            <a:spLocks noGrp="1"/>
          </p:cNvSpPr>
          <p:nvPr>
            <p:ph type="body" idx="1"/>
          </p:nvPr>
        </p:nvSpPr>
        <p:spPr>
          <a:xfrm>
            <a:off x="685800" y="4400550"/>
            <a:ext cx="5486400" cy="3600600"/>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dirty="0"/>
          </a:p>
        </p:txBody>
      </p:sp>
      <p:sp>
        <p:nvSpPr>
          <p:cNvPr id="185" name="Google Shape;185;g3b666ac5863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411002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199f3f84b4_1_293:notes"/>
          <p:cNvSpPr txBox="1">
            <a:spLocks noGrp="1"/>
          </p:cNvSpPr>
          <p:nvPr>
            <p:ph type="body" idx="1"/>
          </p:nvPr>
        </p:nvSpPr>
        <p:spPr>
          <a:xfrm>
            <a:off x="685800" y="4400550"/>
            <a:ext cx="5486400" cy="3600450"/>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488" name="Google Shape;488;g3199f3f84b4_1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7002aba36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37002aba36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dirty="0">
              <a:solidFill>
                <a:schemeClr val="dk1"/>
              </a:solidFill>
            </a:endParaRPr>
          </a:p>
        </p:txBody>
      </p:sp>
      <p:sp>
        <p:nvSpPr>
          <p:cNvPr id="286" name="Google Shape;286;g37002aba36d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1000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62228c4838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g362228c4838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fontAlgn="t"/>
            <a:endParaRPr dirty="0">
              <a:solidFill>
                <a:schemeClr val="dk1"/>
              </a:solidFill>
            </a:endParaRPr>
          </a:p>
        </p:txBody>
      </p:sp>
      <p:sp>
        <p:nvSpPr>
          <p:cNvPr id="328" name="Google Shape;328;g362228c4838_0_1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99003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152809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9360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b666ac5863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b666ac586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1725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57"/>
        <p:cNvGrpSpPr/>
        <p:nvPr/>
      </p:nvGrpSpPr>
      <p:grpSpPr>
        <a:xfrm>
          <a:off x="0" y="0"/>
          <a:ext cx="0" cy="0"/>
          <a:chOff x="0" y="0"/>
          <a:chExt cx="0" cy="0"/>
        </a:xfrm>
      </p:grpSpPr>
      <p:pic>
        <p:nvPicPr>
          <p:cNvPr id="58" name="Google Shape;58;p14"/>
          <p:cNvPicPr preferRelativeResize="0"/>
          <p:nvPr/>
        </p:nvPicPr>
        <p:blipFill rotWithShape="1">
          <a:blip r:embed="rId2">
            <a:alphaModFix/>
          </a:blip>
          <a:srcRect l="3" t="4682" r="-1"/>
          <a:stretch/>
        </p:blipFill>
        <p:spPr>
          <a:xfrm>
            <a:off x="0" y="0"/>
            <a:ext cx="9144000" cy="4902668"/>
          </a:xfrm>
          <a:prstGeom prst="rect">
            <a:avLst/>
          </a:prstGeom>
          <a:noFill/>
          <a:ln>
            <a:noFill/>
          </a:ln>
        </p:spPr>
      </p:pic>
      <p:sp>
        <p:nvSpPr>
          <p:cNvPr id="59" name="Google Shape;59;p14"/>
          <p:cNvSpPr/>
          <p:nvPr/>
        </p:nvSpPr>
        <p:spPr>
          <a:xfrm>
            <a:off x="0" y="0"/>
            <a:ext cx="9141714" cy="4902667"/>
          </a:xfrm>
          <a:prstGeom prst="rect">
            <a:avLst/>
          </a:prstGeom>
          <a:solidFill>
            <a:schemeClr val="dk1">
              <a:alpha val="49803"/>
            </a:schemeClr>
          </a:solidFill>
          <a:ln>
            <a:noFill/>
          </a:ln>
        </p:spPr>
        <p:txBody>
          <a:bodyPr spcFirstLastPara="1" wrap="square" lIns="34275" tIns="34275" rIns="34275" bIns="34275" anchor="t" anchorCtr="0">
            <a:noAutofit/>
          </a:bodyPr>
          <a:lstStyle/>
          <a:p>
            <a:pPr marL="215900" marR="0" lvl="0" indent="-88900" algn="l" rtl="0">
              <a:lnSpc>
                <a:spcPct val="90000"/>
              </a:lnSpc>
              <a:spcBef>
                <a:spcPts val="0"/>
              </a:spcBef>
              <a:spcAft>
                <a:spcPts val="0"/>
              </a:spcAft>
              <a:buClr>
                <a:schemeClr val="dk1"/>
              </a:buClr>
              <a:buSzPts val="1400"/>
              <a:buFont typeface="Noto Sans Symbols"/>
              <a:buNone/>
            </a:pPr>
            <a:endParaRPr sz="1400" i="0" u="none" strike="noStrike" cap="none">
              <a:solidFill>
                <a:schemeClr val="dk1"/>
              </a:solidFill>
              <a:latin typeface="Space Grotesk"/>
              <a:ea typeface="Space Grotesk"/>
              <a:cs typeface="Space Grotesk"/>
              <a:sym typeface="Space Grotesk"/>
            </a:endParaRPr>
          </a:p>
        </p:txBody>
      </p:sp>
      <p:sp>
        <p:nvSpPr>
          <p:cNvPr id="60" name="Google Shape;60;p14"/>
          <p:cNvSpPr txBox="1">
            <a:spLocks noGrp="1"/>
          </p:cNvSpPr>
          <p:nvPr>
            <p:ph type="sldNum" idx="12"/>
          </p:nvPr>
        </p:nvSpPr>
        <p:spPr>
          <a:xfrm>
            <a:off x="8594180" y="4958487"/>
            <a:ext cx="366900" cy="146100"/>
          </a:xfrm>
          <a:prstGeom prst="rect">
            <a:avLst/>
          </a:prstGeom>
          <a:noFill/>
          <a:ln>
            <a:noFill/>
          </a:ln>
        </p:spPr>
        <p:txBody>
          <a:bodyPr spcFirstLastPara="1" wrap="square" lIns="0" tIns="34275" rIns="0" bIns="34275" anchor="ctr" anchorCtr="0">
            <a:spAutoFit/>
          </a:bodyPr>
          <a:lstStyle>
            <a:lvl1pPr marL="0" lvl="0" indent="0" algn="r">
              <a:spcBef>
                <a:spcPts val="0"/>
              </a:spcBef>
              <a:buNone/>
              <a:defRPr sz="500" b="0" i="0" u="none" strike="noStrike" cap="none">
                <a:solidFill>
                  <a:srgbClr val="595959"/>
                </a:solidFill>
                <a:latin typeface="Arial"/>
                <a:ea typeface="Arial"/>
                <a:cs typeface="Arial"/>
                <a:sym typeface="Arial"/>
              </a:defRPr>
            </a:lvl1pPr>
            <a:lvl2pPr marL="0" lvl="1" indent="0" algn="r">
              <a:spcBef>
                <a:spcPts val="0"/>
              </a:spcBef>
              <a:buNone/>
              <a:defRPr sz="500" b="0" i="0" u="none" strike="noStrike" cap="none">
                <a:solidFill>
                  <a:srgbClr val="595959"/>
                </a:solidFill>
                <a:latin typeface="Arial"/>
                <a:ea typeface="Arial"/>
                <a:cs typeface="Arial"/>
                <a:sym typeface="Arial"/>
              </a:defRPr>
            </a:lvl2pPr>
            <a:lvl3pPr marL="0" lvl="2" indent="0" algn="r">
              <a:spcBef>
                <a:spcPts val="0"/>
              </a:spcBef>
              <a:buNone/>
              <a:defRPr sz="500" b="0" i="0" u="none" strike="noStrike" cap="none">
                <a:solidFill>
                  <a:srgbClr val="595959"/>
                </a:solidFill>
                <a:latin typeface="Arial"/>
                <a:ea typeface="Arial"/>
                <a:cs typeface="Arial"/>
                <a:sym typeface="Arial"/>
              </a:defRPr>
            </a:lvl3pPr>
            <a:lvl4pPr marL="0" lvl="3" indent="0" algn="r">
              <a:spcBef>
                <a:spcPts val="0"/>
              </a:spcBef>
              <a:buNone/>
              <a:defRPr sz="500" b="0" i="0" u="none" strike="noStrike" cap="none">
                <a:solidFill>
                  <a:srgbClr val="595959"/>
                </a:solidFill>
                <a:latin typeface="Arial"/>
                <a:ea typeface="Arial"/>
                <a:cs typeface="Arial"/>
                <a:sym typeface="Arial"/>
              </a:defRPr>
            </a:lvl4pPr>
            <a:lvl5pPr marL="0" lvl="4" indent="0" algn="r">
              <a:spcBef>
                <a:spcPts val="0"/>
              </a:spcBef>
              <a:buNone/>
              <a:defRPr sz="500" b="0" i="0" u="none" strike="noStrike" cap="none">
                <a:solidFill>
                  <a:srgbClr val="595959"/>
                </a:solidFill>
                <a:latin typeface="Arial"/>
                <a:ea typeface="Arial"/>
                <a:cs typeface="Arial"/>
                <a:sym typeface="Arial"/>
              </a:defRPr>
            </a:lvl5pPr>
            <a:lvl6pPr marL="0" lvl="5" indent="0" algn="r">
              <a:spcBef>
                <a:spcPts val="0"/>
              </a:spcBef>
              <a:buNone/>
              <a:defRPr sz="500" b="0" i="0" u="none" strike="noStrike" cap="none">
                <a:solidFill>
                  <a:srgbClr val="595959"/>
                </a:solidFill>
                <a:latin typeface="Arial"/>
                <a:ea typeface="Arial"/>
                <a:cs typeface="Arial"/>
                <a:sym typeface="Arial"/>
              </a:defRPr>
            </a:lvl6pPr>
            <a:lvl7pPr marL="0" lvl="6" indent="0" algn="r">
              <a:spcBef>
                <a:spcPts val="0"/>
              </a:spcBef>
              <a:buNone/>
              <a:defRPr sz="500" b="0" i="0" u="none" strike="noStrike" cap="none">
                <a:solidFill>
                  <a:srgbClr val="595959"/>
                </a:solidFill>
                <a:latin typeface="Arial"/>
                <a:ea typeface="Arial"/>
                <a:cs typeface="Arial"/>
                <a:sym typeface="Arial"/>
              </a:defRPr>
            </a:lvl7pPr>
            <a:lvl8pPr marL="0" lvl="7" indent="0" algn="r">
              <a:spcBef>
                <a:spcPts val="0"/>
              </a:spcBef>
              <a:buNone/>
              <a:defRPr sz="500" b="0" i="0" u="none" strike="noStrike" cap="none">
                <a:solidFill>
                  <a:srgbClr val="595959"/>
                </a:solidFill>
                <a:latin typeface="Arial"/>
                <a:ea typeface="Arial"/>
                <a:cs typeface="Arial"/>
                <a:sym typeface="Arial"/>
              </a:defRPr>
            </a:lvl8pPr>
            <a:lvl9pPr marL="0" lvl="8" indent="0" algn="r">
              <a:spcBef>
                <a:spcPts val="0"/>
              </a:spcBef>
              <a:buNone/>
              <a:defRPr sz="5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14"/>
          <p:cNvSpPr txBox="1">
            <a:spLocks noGrp="1"/>
          </p:cNvSpPr>
          <p:nvPr>
            <p:ph type="body" idx="1"/>
          </p:nvPr>
        </p:nvSpPr>
        <p:spPr>
          <a:xfrm>
            <a:off x="4568735" y="1988644"/>
            <a:ext cx="4392385" cy="2456189"/>
          </a:xfrm>
          <a:prstGeom prst="rect">
            <a:avLst/>
          </a:prstGeom>
          <a:noFill/>
          <a:ln>
            <a:noFill/>
          </a:ln>
        </p:spPr>
        <p:txBody>
          <a:bodyPr spcFirstLastPara="1" wrap="square" lIns="0" tIns="34275" rIns="0" bIns="34275" anchor="t" anchorCtr="0">
            <a:noAutofit/>
          </a:bodyPr>
          <a:lstStyle>
            <a:lvl1pPr marL="457200" marR="0" lvl="0" indent="-228600" algn="l" rtl="0">
              <a:lnSpc>
                <a:spcPct val="90000"/>
              </a:lnSpc>
              <a:spcBef>
                <a:spcPts val="800"/>
              </a:spcBef>
              <a:spcAft>
                <a:spcPts val="0"/>
              </a:spcAft>
              <a:buClr>
                <a:schemeClr val="lt1"/>
              </a:buClr>
              <a:buSzPts val="3600"/>
              <a:buFont typeface="Space Grotesk"/>
              <a:buNone/>
              <a:defRPr sz="3600" i="0" u="none" strike="noStrike" cap="none">
                <a:solidFill>
                  <a:schemeClr val="lt1"/>
                </a:solidFill>
                <a:latin typeface="Space Grotesk"/>
                <a:ea typeface="Space Grotesk"/>
                <a:cs typeface="Space Grotesk"/>
                <a:sym typeface="Space Grotesk"/>
              </a:defRPr>
            </a:lvl1pPr>
            <a:lvl2pPr marL="914400" marR="0" lvl="1"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2pPr>
            <a:lvl3pPr marL="1371600" marR="0" lvl="2"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3pPr>
            <a:lvl4pPr marL="1828800" marR="0" lvl="3"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4pPr>
            <a:lvl5pPr marL="2286000" marR="0" lvl="4"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5pPr>
            <a:lvl6pPr marL="2743200" marR="0" lvl="5"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6pPr>
            <a:lvl7pPr marL="3200400" marR="0" lvl="6"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7pPr>
            <a:lvl8pPr marL="3657600" marR="0" lvl="7"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9pPr>
          </a:lstStyle>
          <a:p>
            <a:endParaRPr/>
          </a:p>
        </p:txBody>
      </p:sp>
      <p:sp>
        <p:nvSpPr>
          <p:cNvPr id="62" name="Google Shape;62;p14"/>
          <p:cNvSpPr txBox="1">
            <a:spLocks noGrp="1"/>
          </p:cNvSpPr>
          <p:nvPr>
            <p:ph type="subTitle" idx="2"/>
          </p:nvPr>
        </p:nvSpPr>
        <p:spPr>
          <a:xfrm>
            <a:off x="182880" y="4013709"/>
            <a:ext cx="3977640" cy="215732"/>
          </a:xfrm>
          <a:prstGeom prst="rect">
            <a:avLst/>
          </a:prstGeom>
          <a:noFill/>
          <a:ln>
            <a:noFill/>
          </a:ln>
        </p:spPr>
        <p:txBody>
          <a:bodyPr spcFirstLastPara="1" wrap="square" lIns="0" tIns="34275" rIns="0" bIns="34275" anchor="t" anchorCtr="0">
            <a:spAutoFit/>
          </a:bodyPr>
          <a:lstStyle>
            <a:lvl1pPr marR="0" lvl="0" algn="l" rtl="0">
              <a:lnSpc>
                <a:spcPct val="90000"/>
              </a:lnSpc>
              <a:spcBef>
                <a:spcPts val="80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R="0" lvl="1" algn="ctr" rtl="0">
              <a:lnSpc>
                <a:spcPct val="90000"/>
              </a:lnSpc>
              <a:spcBef>
                <a:spcPts val="400"/>
              </a:spcBef>
              <a:spcAft>
                <a:spcPts val="0"/>
              </a:spcAft>
              <a:buClr>
                <a:srgbClr val="262626"/>
              </a:buClr>
              <a:buSzPts val="1500"/>
              <a:buFont typeface="Arial"/>
              <a:buNone/>
              <a:defRPr sz="1500" b="0" i="0" u="none" strike="noStrike" cap="none">
                <a:solidFill>
                  <a:srgbClr val="262626"/>
                </a:solidFill>
                <a:latin typeface="Arial"/>
                <a:ea typeface="Arial"/>
                <a:cs typeface="Arial"/>
                <a:sym typeface="Arial"/>
              </a:defRPr>
            </a:lvl2pPr>
            <a:lvl3pPr marR="0" lvl="2" algn="ctr" rtl="0">
              <a:lnSpc>
                <a:spcPct val="90000"/>
              </a:lnSpc>
              <a:spcBef>
                <a:spcPts val="400"/>
              </a:spcBef>
              <a:spcAft>
                <a:spcPts val="0"/>
              </a:spcAft>
              <a:buClr>
                <a:srgbClr val="262626"/>
              </a:buClr>
              <a:buSzPts val="1400"/>
              <a:buFont typeface="Arial"/>
              <a:buNone/>
              <a:defRPr sz="1400" b="0" i="0" u="none" strike="noStrike" cap="none">
                <a:solidFill>
                  <a:srgbClr val="262626"/>
                </a:solidFill>
                <a:latin typeface="Arial"/>
                <a:ea typeface="Arial"/>
                <a:cs typeface="Arial"/>
                <a:sym typeface="Arial"/>
              </a:defRPr>
            </a:lvl3pPr>
            <a:lvl4pPr marR="0" lvl="3" algn="ctr" rtl="0">
              <a:lnSpc>
                <a:spcPct val="90000"/>
              </a:lnSpc>
              <a:spcBef>
                <a:spcPts val="400"/>
              </a:spcBef>
              <a:spcAft>
                <a:spcPts val="0"/>
              </a:spcAft>
              <a:buClr>
                <a:srgbClr val="262626"/>
              </a:buClr>
              <a:buSzPts val="1200"/>
              <a:buFont typeface="Arial"/>
              <a:buNone/>
              <a:defRPr sz="1200" b="0" i="0" u="none" strike="noStrike" cap="none">
                <a:solidFill>
                  <a:srgbClr val="262626"/>
                </a:solidFill>
                <a:latin typeface="Arial"/>
                <a:ea typeface="Arial"/>
                <a:cs typeface="Arial"/>
                <a:sym typeface="Arial"/>
              </a:defRPr>
            </a:lvl4pPr>
            <a:lvl5pPr marR="0" lvl="4" algn="ctr" rtl="0">
              <a:lnSpc>
                <a:spcPct val="90000"/>
              </a:lnSpc>
              <a:spcBef>
                <a:spcPts val="400"/>
              </a:spcBef>
              <a:spcAft>
                <a:spcPts val="0"/>
              </a:spcAft>
              <a:buClr>
                <a:srgbClr val="262626"/>
              </a:buClr>
              <a:buSzPts val="1200"/>
              <a:buFont typeface="Arial"/>
              <a:buNone/>
              <a:defRPr sz="1200" b="0" i="0" u="none" strike="noStrike" cap="none">
                <a:solidFill>
                  <a:srgbClr val="262626"/>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63" name="Google Shape;63;p14"/>
          <p:cNvSpPr txBox="1">
            <a:spLocks noGrp="1"/>
          </p:cNvSpPr>
          <p:nvPr>
            <p:ph type="title"/>
          </p:nvPr>
        </p:nvSpPr>
        <p:spPr>
          <a:xfrm>
            <a:off x="182880" y="3442861"/>
            <a:ext cx="3977640" cy="571551"/>
          </a:xfrm>
          <a:prstGeom prst="rect">
            <a:avLst/>
          </a:prstGeom>
          <a:noFill/>
          <a:ln>
            <a:noFill/>
          </a:ln>
        </p:spPr>
        <p:txBody>
          <a:bodyPr spcFirstLastPara="1" wrap="square" lIns="0" tIns="34275" rIns="0" bIns="34275" anchor="t" anchorCtr="0">
            <a:spAutoFit/>
          </a:bodyPr>
          <a:lstStyle>
            <a:lvl1pPr marR="0" lvl="0" algn="l" rtl="0">
              <a:lnSpc>
                <a:spcPct val="90000"/>
              </a:lnSpc>
              <a:spcBef>
                <a:spcPts val="0"/>
              </a:spcBef>
              <a:spcAft>
                <a:spcPts val="0"/>
              </a:spcAft>
              <a:buClr>
                <a:schemeClr val="lt1"/>
              </a:buClr>
              <a:buSzPts val="3600"/>
              <a:buFont typeface="Space Grotesk"/>
              <a:buNone/>
              <a:defRPr sz="3600" i="0" u="none" strike="noStrike" cap="none">
                <a:solidFill>
                  <a:schemeClr val="lt1"/>
                </a:solidFill>
                <a:latin typeface="Space Grotesk"/>
                <a:ea typeface="Space Grotesk"/>
                <a:cs typeface="Space Grotesk"/>
                <a:sym typeface="Space Grotesk"/>
              </a:defRPr>
            </a:lvl1pPr>
            <a:lvl2pPr lvl="1">
              <a:spcBef>
                <a:spcPts val="0"/>
              </a:spcBef>
              <a:spcAft>
                <a:spcPts val="0"/>
              </a:spcAft>
              <a:buSzPts val="1100"/>
              <a:buFont typeface="Space Grotesk"/>
              <a:buNone/>
              <a:defRPr sz="1400">
                <a:latin typeface="Space Grotesk"/>
                <a:ea typeface="Space Grotesk"/>
                <a:cs typeface="Space Grotesk"/>
                <a:sym typeface="Space Grotesk"/>
              </a:defRPr>
            </a:lvl2pPr>
            <a:lvl3pPr lvl="2">
              <a:spcBef>
                <a:spcPts val="0"/>
              </a:spcBef>
              <a:spcAft>
                <a:spcPts val="0"/>
              </a:spcAft>
              <a:buSzPts val="1100"/>
              <a:buFont typeface="Space Grotesk"/>
              <a:buNone/>
              <a:defRPr sz="1400">
                <a:latin typeface="Space Grotesk"/>
                <a:ea typeface="Space Grotesk"/>
                <a:cs typeface="Space Grotesk"/>
                <a:sym typeface="Space Grotesk"/>
              </a:defRPr>
            </a:lvl3pPr>
            <a:lvl4pPr lvl="3">
              <a:spcBef>
                <a:spcPts val="0"/>
              </a:spcBef>
              <a:spcAft>
                <a:spcPts val="0"/>
              </a:spcAft>
              <a:buSzPts val="1100"/>
              <a:buFont typeface="Space Grotesk"/>
              <a:buNone/>
              <a:defRPr sz="1400">
                <a:latin typeface="Space Grotesk"/>
                <a:ea typeface="Space Grotesk"/>
                <a:cs typeface="Space Grotesk"/>
                <a:sym typeface="Space Grotesk"/>
              </a:defRPr>
            </a:lvl4pPr>
            <a:lvl5pPr lvl="4">
              <a:spcBef>
                <a:spcPts val="0"/>
              </a:spcBef>
              <a:spcAft>
                <a:spcPts val="0"/>
              </a:spcAft>
              <a:buSzPts val="1100"/>
              <a:buFont typeface="Space Grotesk"/>
              <a:buNone/>
              <a:defRPr sz="1400">
                <a:latin typeface="Space Grotesk"/>
                <a:ea typeface="Space Grotesk"/>
                <a:cs typeface="Space Grotesk"/>
                <a:sym typeface="Space Grotesk"/>
              </a:defRPr>
            </a:lvl5pPr>
            <a:lvl6pPr lvl="5">
              <a:spcBef>
                <a:spcPts val="0"/>
              </a:spcBef>
              <a:spcAft>
                <a:spcPts val="0"/>
              </a:spcAft>
              <a:buSzPts val="1100"/>
              <a:buFont typeface="Space Grotesk"/>
              <a:buNone/>
              <a:defRPr sz="1400">
                <a:latin typeface="Space Grotesk"/>
                <a:ea typeface="Space Grotesk"/>
                <a:cs typeface="Space Grotesk"/>
                <a:sym typeface="Space Grotesk"/>
              </a:defRPr>
            </a:lvl6pPr>
            <a:lvl7pPr lvl="6">
              <a:spcBef>
                <a:spcPts val="0"/>
              </a:spcBef>
              <a:spcAft>
                <a:spcPts val="0"/>
              </a:spcAft>
              <a:buSzPts val="1100"/>
              <a:buFont typeface="Space Grotesk"/>
              <a:buNone/>
              <a:defRPr sz="1400">
                <a:latin typeface="Space Grotesk"/>
                <a:ea typeface="Space Grotesk"/>
                <a:cs typeface="Space Grotesk"/>
                <a:sym typeface="Space Grotesk"/>
              </a:defRPr>
            </a:lvl7pPr>
            <a:lvl8pPr lvl="7">
              <a:spcBef>
                <a:spcPts val="0"/>
              </a:spcBef>
              <a:spcAft>
                <a:spcPts val="0"/>
              </a:spcAft>
              <a:buSzPts val="1100"/>
              <a:buFont typeface="Space Grotesk"/>
              <a:buNone/>
              <a:defRPr sz="1400">
                <a:latin typeface="Space Grotesk"/>
                <a:ea typeface="Space Grotesk"/>
                <a:cs typeface="Space Grotesk"/>
                <a:sym typeface="Space Grotesk"/>
              </a:defRPr>
            </a:lvl8pPr>
            <a:lvl9pPr lvl="8">
              <a:spcBef>
                <a:spcPts val="0"/>
              </a:spcBef>
              <a:spcAft>
                <a:spcPts val="0"/>
              </a:spcAft>
              <a:buSzPts val="1100"/>
              <a:buFont typeface="Space Grotesk"/>
              <a:buNone/>
              <a:defRPr sz="1400">
                <a:latin typeface="Space Grotesk"/>
                <a:ea typeface="Space Grotesk"/>
                <a:cs typeface="Space Grotesk"/>
                <a:sym typeface="Space Grotesk"/>
              </a:defRPr>
            </a:lvl9pPr>
          </a:lstStyle>
          <a:p>
            <a:endParaRPr/>
          </a:p>
        </p:txBody>
      </p:sp>
      <p:grpSp>
        <p:nvGrpSpPr>
          <p:cNvPr id="64" name="Google Shape;64;p14"/>
          <p:cNvGrpSpPr/>
          <p:nvPr/>
        </p:nvGrpSpPr>
        <p:grpSpPr>
          <a:xfrm>
            <a:off x="207733" y="1658165"/>
            <a:ext cx="649517" cy="330479"/>
            <a:chOff x="225083" y="795292"/>
            <a:chExt cx="808068" cy="411151"/>
          </a:xfrm>
        </p:grpSpPr>
        <p:sp>
          <p:nvSpPr>
            <p:cNvPr id="65" name="Google Shape;65;p14"/>
            <p:cNvSpPr/>
            <p:nvPr/>
          </p:nvSpPr>
          <p:spPr>
            <a:xfrm>
              <a:off x="225083" y="795292"/>
              <a:ext cx="411150" cy="411150"/>
            </a:xfrm>
            <a:prstGeom prst="ellipse">
              <a:avLst/>
            </a:prstGeom>
            <a:noFill/>
            <a:ln w="9525" cap="flat" cmpd="sng">
              <a:solidFill>
                <a:schemeClr val="lt1"/>
              </a:solidFill>
              <a:prstDash val="solid"/>
              <a:miter lim="800000"/>
              <a:headEnd type="none" w="sm" len="sm"/>
              <a:tailEnd type="none" w="sm" len="sm"/>
            </a:ln>
          </p:spPr>
          <p:txBody>
            <a:bodyPr spcFirstLastPara="1" wrap="square" lIns="34275" tIns="34275" rIns="34275" bIns="34275" anchor="t" anchorCtr="0">
              <a:noAutofit/>
            </a:bodyPr>
            <a:lstStyle/>
            <a:p>
              <a:pPr marL="215900" marR="0" lvl="0" indent="-88900" algn="l" rtl="0">
                <a:lnSpc>
                  <a:spcPct val="90000"/>
                </a:lnSpc>
                <a:spcBef>
                  <a:spcPts val="0"/>
                </a:spcBef>
                <a:spcAft>
                  <a:spcPts val="0"/>
                </a:spcAft>
                <a:buClr>
                  <a:schemeClr val="dk1"/>
                </a:buClr>
                <a:buSzPts val="1400"/>
                <a:buFont typeface="Noto Sans Symbols"/>
                <a:buNone/>
              </a:pPr>
              <a:endParaRPr sz="1400" b="0" i="0" u="none" strike="noStrike" cap="none">
                <a:solidFill>
                  <a:schemeClr val="dk1"/>
                </a:solidFill>
                <a:latin typeface="Arial"/>
                <a:ea typeface="Arial"/>
                <a:cs typeface="Arial"/>
                <a:sym typeface="Arial"/>
              </a:endParaRPr>
            </a:p>
          </p:txBody>
        </p:sp>
        <p:sp>
          <p:nvSpPr>
            <p:cNvPr id="66" name="Google Shape;66;p14"/>
            <p:cNvSpPr/>
            <p:nvPr/>
          </p:nvSpPr>
          <p:spPr>
            <a:xfrm>
              <a:off x="416426" y="795292"/>
              <a:ext cx="411151" cy="411151"/>
            </a:xfrm>
            <a:prstGeom prst="rect">
              <a:avLst/>
            </a:prstGeom>
            <a:noFill/>
            <a:ln w="9525" cap="flat" cmpd="sng">
              <a:solidFill>
                <a:schemeClr val="lt1"/>
              </a:solidFill>
              <a:prstDash val="solid"/>
              <a:miter lim="800000"/>
              <a:headEnd type="none" w="sm" len="sm"/>
              <a:tailEnd type="none" w="sm" len="sm"/>
            </a:ln>
          </p:spPr>
          <p:txBody>
            <a:bodyPr spcFirstLastPara="1" wrap="square" lIns="34275" tIns="34275" rIns="34275" bIns="34275" anchor="t" anchorCtr="0">
              <a:noAutofit/>
            </a:bodyPr>
            <a:lstStyle/>
            <a:p>
              <a:pPr marL="215900" marR="0" lvl="0" indent="-88900" algn="l" rtl="0">
                <a:lnSpc>
                  <a:spcPct val="90000"/>
                </a:lnSpc>
                <a:spcBef>
                  <a:spcPts val="0"/>
                </a:spcBef>
                <a:spcAft>
                  <a:spcPts val="0"/>
                </a:spcAft>
                <a:buClr>
                  <a:schemeClr val="dk1"/>
                </a:buClr>
                <a:buSzPts val="1400"/>
                <a:buFont typeface="Noto Sans Symbols"/>
                <a:buNone/>
              </a:pPr>
              <a:endParaRPr sz="1400" b="0" i="0" u="none" strike="noStrike" cap="none">
                <a:solidFill>
                  <a:schemeClr val="dk1"/>
                </a:solidFill>
                <a:latin typeface="Arial"/>
                <a:ea typeface="Arial"/>
                <a:cs typeface="Arial"/>
                <a:sym typeface="Arial"/>
              </a:endParaRPr>
            </a:p>
          </p:txBody>
        </p:sp>
        <p:sp>
          <p:nvSpPr>
            <p:cNvPr id="67" name="Google Shape;67;p14"/>
            <p:cNvSpPr/>
            <p:nvPr/>
          </p:nvSpPr>
          <p:spPr>
            <a:xfrm rot="10800000">
              <a:off x="622001" y="795292"/>
              <a:ext cx="411150" cy="411150"/>
            </a:xfrm>
            <a:prstGeom prst="triangle">
              <a:avLst>
                <a:gd name="adj" fmla="val 50000"/>
              </a:avLst>
            </a:prstGeom>
            <a:noFill/>
            <a:ln w="9525" cap="flat" cmpd="sng">
              <a:solidFill>
                <a:schemeClr val="lt1"/>
              </a:solidFill>
              <a:prstDash val="solid"/>
              <a:miter lim="800000"/>
              <a:headEnd type="none" w="sm" len="sm"/>
              <a:tailEnd type="none" w="sm" len="sm"/>
            </a:ln>
          </p:spPr>
          <p:txBody>
            <a:bodyPr spcFirstLastPara="1" wrap="square" lIns="34275" tIns="34275" rIns="34275" bIns="34275" anchor="t" anchorCtr="0">
              <a:noAutofit/>
            </a:bodyPr>
            <a:lstStyle/>
            <a:p>
              <a:pPr marL="215900" marR="0" lvl="0" indent="-88900" algn="l" rtl="0">
                <a:lnSpc>
                  <a:spcPct val="90000"/>
                </a:lnSpc>
                <a:spcBef>
                  <a:spcPts val="0"/>
                </a:spcBef>
                <a:spcAft>
                  <a:spcPts val="0"/>
                </a:spcAft>
                <a:buClr>
                  <a:schemeClr val="dk1"/>
                </a:buClr>
                <a:buSzPts val="1400"/>
                <a:buFont typeface="Noto Sans Symbols"/>
                <a:buNone/>
              </a:pPr>
              <a:endParaRPr sz="1400" b="0" i="0" u="none" strike="noStrike" cap="none">
                <a:solidFill>
                  <a:schemeClr val="dk1"/>
                </a:solidFill>
                <a:latin typeface="Arial"/>
                <a:ea typeface="Arial"/>
                <a:cs typeface="Arial"/>
                <a:sym typeface="Arial"/>
              </a:endParaRPr>
            </a:p>
          </p:txBody>
        </p:sp>
      </p:grpSp>
      <p:sp>
        <p:nvSpPr>
          <p:cNvPr id="68" name="Google Shape;68;p14"/>
          <p:cNvSpPr txBox="1"/>
          <p:nvPr/>
        </p:nvSpPr>
        <p:spPr>
          <a:xfrm>
            <a:off x="966590" y="1616007"/>
            <a:ext cx="813181" cy="42704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Clr>
                <a:schemeClr val="lt1"/>
              </a:buClr>
              <a:buSzPts val="800"/>
              <a:buFont typeface="Arial"/>
              <a:buNone/>
            </a:pPr>
            <a:r>
              <a:rPr lang="en" sz="800" b="0" i="0" u="none" strike="noStrike" cap="none">
                <a:solidFill>
                  <a:schemeClr val="lt1"/>
                </a:solidFill>
                <a:latin typeface="Arial"/>
                <a:ea typeface="Arial"/>
                <a:cs typeface="Arial"/>
                <a:sym typeface="Arial"/>
              </a:rPr>
              <a:t>HUMAN.</a:t>
            </a:r>
            <a:endParaRPr sz="1100"/>
          </a:p>
          <a:p>
            <a:pPr marL="0" marR="0" lvl="0" indent="0" algn="l" rtl="0">
              <a:lnSpc>
                <a:spcPct val="100000"/>
              </a:lnSpc>
              <a:spcBef>
                <a:spcPts val="0"/>
              </a:spcBef>
              <a:spcAft>
                <a:spcPts val="0"/>
              </a:spcAft>
              <a:buClr>
                <a:schemeClr val="lt1"/>
              </a:buClr>
              <a:buSzPts val="800"/>
              <a:buFont typeface="Arial"/>
              <a:buNone/>
            </a:pPr>
            <a:r>
              <a:rPr lang="en" sz="800" b="0" i="0" u="none" strike="noStrike" cap="none">
                <a:solidFill>
                  <a:schemeClr val="lt1"/>
                </a:solidFill>
                <a:latin typeface="Arial"/>
                <a:ea typeface="Arial"/>
                <a:cs typeface="Arial"/>
                <a:sym typeface="Arial"/>
              </a:rPr>
              <a:t>NATURE.</a:t>
            </a:r>
            <a:endParaRPr sz="1100"/>
          </a:p>
          <a:p>
            <a:pPr marL="0" marR="0" lvl="0" indent="0" algn="l" rtl="0">
              <a:lnSpc>
                <a:spcPct val="100000"/>
              </a:lnSpc>
              <a:spcBef>
                <a:spcPts val="0"/>
              </a:spcBef>
              <a:spcAft>
                <a:spcPts val="0"/>
              </a:spcAft>
              <a:buClr>
                <a:schemeClr val="lt1"/>
              </a:buClr>
              <a:buSzPts val="800"/>
              <a:buFont typeface="Arial"/>
              <a:buNone/>
            </a:pPr>
            <a:r>
              <a:rPr lang="en" sz="800" b="0" i="0" u="none" strike="noStrike" cap="none">
                <a:solidFill>
                  <a:schemeClr val="lt1"/>
                </a:solidFill>
                <a:latin typeface="Arial"/>
                <a:ea typeface="Arial"/>
                <a:cs typeface="Arial"/>
                <a:sym typeface="Arial"/>
              </a:rPr>
              <a:t>MACHINE.</a:t>
            </a:r>
            <a:endParaRPr sz="1100"/>
          </a:p>
        </p:txBody>
      </p:sp>
      <p:sp>
        <p:nvSpPr>
          <p:cNvPr id="69" name="Google Shape;69;p14"/>
          <p:cNvSpPr txBox="1">
            <a:spLocks noGrp="1"/>
          </p:cNvSpPr>
          <p:nvPr>
            <p:ph type="body" idx="3"/>
          </p:nvPr>
        </p:nvSpPr>
        <p:spPr>
          <a:xfrm>
            <a:off x="181737" y="4229100"/>
            <a:ext cx="3977640" cy="215732"/>
          </a:xfrm>
          <a:prstGeom prst="rect">
            <a:avLst/>
          </a:prstGeom>
          <a:noFill/>
          <a:ln>
            <a:noFill/>
          </a:ln>
        </p:spPr>
        <p:txBody>
          <a:bodyPr spcFirstLastPara="1" wrap="square" lIns="0" tIns="34275" rIns="0" bIns="34275" anchor="t" anchorCtr="0">
            <a:spAutoFit/>
          </a:bodyPr>
          <a:lstStyle>
            <a:lvl1pPr marL="457200" marR="0" lvl="0" indent="-228600" algn="l" rtl="0">
              <a:lnSpc>
                <a:spcPct val="90000"/>
              </a:lnSpc>
              <a:spcBef>
                <a:spcPts val="800"/>
              </a:spcBef>
              <a:spcAft>
                <a:spcPts val="0"/>
              </a:spcAft>
              <a:buClr>
                <a:schemeClr val="lt1"/>
              </a:buClr>
              <a:buSzPts val="1100"/>
              <a:buFont typeface="Space Grotesk"/>
              <a:buNone/>
              <a:defRPr sz="1100" i="0" u="none" strike="noStrike" cap="none">
                <a:solidFill>
                  <a:schemeClr val="lt1"/>
                </a:solidFill>
                <a:latin typeface="Space Grotesk"/>
                <a:ea typeface="Space Grotesk"/>
                <a:cs typeface="Space Grotesk"/>
                <a:sym typeface="Space Grotesk"/>
              </a:defRPr>
            </a:lvl1pPr>
            <a:lvl2pPr marL="914400" marR="0" lvl="1" indent="-323850" algn="l" rtl="0">
              <a:lnSpc>
                <a:spcPct val="90000"/>
              </a:lnSpc>
              <a:spcBef>
                <a:spcPts val="400"/>
              </a:spcBef>
              <a:spcAft>
                <a:spcPts val="0"/>
              </a:spcAft>
              <a:buClr>
                <a:srgbClr val="262626"/>
              </a:buClr>
              <a:buSzPts val="1500"/>
              <a:buFont typeface="Space Grotesk"/>
              <a:buChar char="•"/>
              <a:defRPr sz="1500" i="0" u="none" strike="noStrike" cap="none">
                <a:solidFill>
                  <a:srgbClr val="262626"/>
                </a:solidFill>
                <a:latin typeface="Space Grotesk"/>
                <a:ea typeface="Space Grotesk"/>
                <a:cs typeface="Space Grotesk"/>
                <a:sym typeface="Space Grotesk"/>
              </a:defRPr>
            </a:lvl2pPr>
            <a:lvl3pPr marL="1371600" marR="0" lvl="2"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3pPr>
            <a:lvl4pPr marL="1828800" marR="0" lvl="3" indent="-304800" algn="l" rtl="0">
              <a:lnSpc>
                <a:spcPct val="90000"/>
              </a:lnSpc>
              <a:spcBef>
                <a:spcPts val="400"/>
              </a:spcBef>
              <a:spcAft>
                <a:spcPts val="0"/>
              </a:spcAft>
              <a:buClr>
                <a:srgbClr val="262626"/>
              </a:buClr>
              <a:buSzPts val="1200"/>
              <a:buFont typeface="Space Grotesk"/>
              <a:buChar char="•"/>
              <a:defRPr sz="1200" i="0" u="none" strike="noStrike" cap="none">
                <a:solidFill>
                  <a:srgbClr val="262626"/>
                </a:solidFill>
                <a:latin typeface="Space Grotesk"/>
                <a:ea typeface="Space Grotesk"/>
                <a:cs typeface="Space Grotesk"/>
                <a:sym typeface="Space Grotesk"/>
              </a:defRPr>
            </a:lvl4pPr>
            <a:lvl5pPr marL="2286000" marR="0" lvl="4" indent="-304800" algn="l" rtl="0">
              <a:lnSpc>
                <a:spcPct val="90000"/>
              </a:lnSpc>
              <a:spcBef>
                <a:spcPts val="400"/>
              </a:spcBef>
              <a:spcAft>
                <a:spcPts val="0"/>
              </a:spcAft>
              <a:buClr>
                <a:srgbClr val="262626"/>
              </a:buClr>
              <a:buSzPts val="1200"/>
              <a:buFont typeface="Space Grotesk"/>
              <a:buChar char="•"/>
              <a:defRPr sz="1200" i="0" u="none" strike="noStrike" cap="none">
                <a:solidFill>
                  <a:srgbClr val="262626"/>
                </a:solidFill>
                <a:latin typeface="Space Grotesk"/>
                <a:ea typeface="Space Grotesk"/>
                <a:cs typeface="Space Grotesk"/>
                <a:sym typeface="Space Grotesk"/>
              </a:defRPr>
            </a:lvl5pPr>
            <a:lvl6pPr marL="2743200" marR="0" lvl="5"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6pPr>
            <a:lvl7pPr marL="3200400" marR="0" lvl="6"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7pPr>
            <a:lvl8pPr marL="3657600" marR="0" lvl="7"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9pPr>
          </a:lstStyle>
          <a:p>
            <a:endParaRPr/>
          </a:p>
        </p:txBody>
      </p:sp>
      <p:grpSp>
        <p:nvGrpSpPr>
          <p:cNvPr id="70" name="Google Shape;70;p14"/>
          <p:cNvGrpSpPr/>
          <p:nvPr/>
        </p:nvGrpSpPr>
        <p:grpSpPr>
          <a:xfrm>
            <a:off x="182880" y="202799"/>
            <a:ext cx="3771900" cy="1148926"/>
            <a:chOff x="243840" y="270399"/>
            <a:chExt cx="5029200" cy="1531901"/>
          </a:xfrm>
        </p:grpSpPr>
        <p:pic>
          <p:nvPicPr>
            <p:cNvPr id="71" name="Google Shape;71;p14" descr="A black background with a black letter&#10;&#10;Description automatically generated with medium confidence"/>
            <p:cNvPicPr preferRelativeResize="0"/>
            <p:nvPr/>
          </p:nvPicPr>
          <p:blipFill rotWithShape="1">
            <a:blip r:embed="rId3">
              <a:alphaModFix/>
            </a:blip>
            <a:srcRect l="729" t="89739" r="3027"/>
            <a:stretch/>
          </p:blipFill>
          <p:spPr>
            <a:xfrm>
              <a:off x="243840" y="1637845"/>
              <a:ext cx="5029200" cy="164455"/>
            </a:xfrm>
            <a:prstGeom prst="rect">
              <a:avLst/>
            </a:prstGeom>
            <a:noFill/>
            <a:ln>
              <a:noFill/>
            </a:ln>
          </p:spPr>
        </p:pic>
        <p:pic>
          <p:nvPicPr>
            <p:cNvPr id="72" name="Google Shape;72;p14"/>
            <p:cNvPicPr preferRelativeResize="0"/>
            <p:nvPr/>
          </p:nvPicPr>
          <p:blipFill rotWithShape="1">
            <a:blip r:embed="rId4">
              <a:alphaModFix/>
            </a:blip>
            <a:srcRect b="26135"/>
            <a:stretch/>
          </p:blipFill>
          <p:spPr>
            <a:xfrm>
              <a:off x="243840" y="270399"/>
              <a:ext cx="5029200" cy="1139301"/>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olumns">
  <p:cSld name="2_Columns">
    <p:bg>
      <p:bgPr>
        <a:solidFill>
          <a:srgbClr val="F2F2F2"/>
        </a:soli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182880" y="383047"/>
            <a:ext cx="8778240" cy="624078"/>
          </a:xfrm>
          <a:prstGeom prst="rect">
            <a:avLst/>
          </a:prstGeom>
          <a:noFill/>
          <a:ln>
            <a:noFill/>
          </a:ln>
        </p:spPr>
        <p:txBody>
          <a:bodyPr spcFirstLastPara="1" wrap="square" lIns="0" tIns="34275" rIns="0" bIns="34275" anchor="t" anchorCtr="0">
            <a:noAutofit/>
          </a:bodyPr>
          <a:lstStyle>
            <a:lvl1pPr marR="0" lvl="0" algn="l" rtl="0">
              <a:lnSpc>
                <a:spcPct val="9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5" name="Google Shape;75;p15"/>
          <p:cNvSpPr txBox="1">
            <a:spLocks noGrp="1"/>
          </p:cNvSpPr>
          <p:nvPr>
            <p:ph type="body" idx="1"/>
          </p:nvPr>
        </p:nvSpPr>
        <p:spPr>
          <a:xfrm>
            <a:off x="182880" y="116542"/>
            <a:ext cx="8778240" cy="194813"/>
          </a:xfrm>
          <a:prstGeom prst="rect">
            <a:avLst/>
          </a:prstGeom>
          <a:noFill/>
          <a:ln>
            <a:noFill/>
          </a:ln>
        </p:spPr>
        <p:txBody>
          <a:bodyPr spcFirstLastPara="1" wrap="square" lIns="0" tIns="34275" rIns="0" bIns="34275" anchor="t" anchorCtr="0">
            <a:spAutoFit/>
          </a:bodyPr>
          <a:lstStyle>
            <a:lvl1pPr marL="457200" marR="0" lvl="0" indent="-285750" algn="l" rtl="0">
              <a:lnSpc>
                <a:spcPct val="90000"/>
              </a:lnSpc>
              <a:spcBef>
                <a:spcPts val="800"/>
              </a:spcBef>
              <a:spcAft>
                <a:spcPts val="0"/>
              </a:spcAft>
              <a:buClr>
                <a:schemeClr val="dk1"/>
              </a:buClr>
              <a:buSzPts val="900"/>
              <a:buFont typeface="Space Grotesk"/>
              <a:buChar char="•"/>
              <a:defRPr sz="900" b="1" i="0" u="none" strike="noStrike" cap="none">
                <a:solidFill>
                  <a:schemeClr val="dk1"/>
                </a:solidFill>
                <a:latin typeface="Space Grotesk"/>
                <a:ea typeface="Space Grotesk"/>
                <a:cs typeface="Space Grotesk"/>
                <a:sym typeface="Space Grotesk"/>
              </a:defRPr>
            </a:lvl1pPr>
            <a:lvl2pPr marL="914400" marR="0" lvl="1" indent="-342900" algn="l" rtl="0">
              <a:lnSpc>
                <a:spcPct val="90000"/>
              </a:lnSpc>
              <a:spcBef>
                <a:spcPts val="400"/>
              </a:spcBef>
              <a:spcAft>
                <a:spcPts val="0"/>
              </a:spcAft>
              <a:buClr>
                <a:srgbClr val="262626"/>
              </a:buClr>
              <a:buSzPts val="1800"/>
              <a:buFont typeface="Space Grotesk"/>
              <a:buChar char="•"/>
              <a:defRPr sz="1800" b="1" i="0" u="none" strike="noStrike" cap="none">
                <a:solidFill>
                  <a:srgbClr val="262626"/>
                </a:solidFill>
                <a:latin typeface="Space Grotesk"/>
                <a:ea typeface="Space Grotesk"/>
                <a:cs typeface="Space Grotesk"/>
                <a:sym typeface="Space Grotesk"/>
              </a:defRPr>
            </a:lvl2pPr>
            <a:lvl3pPr marL="1371600" marR="0" lvl="2" indent="-323850" algn="l" rtl="0">
              <a:lnSpc>
                <a:spcPct val="90000"/>
              </a:lnSpc>
              <a:spcBef>
                <a:spcPts val="400"/>
              </a:spcBef>
              <a:spcAft>
                <a:spcPts val="0"/>
              </a:spcAft>
              <a:buClr>
                <a:srgbClr val="262626"/>
              </a:buClr>
              <a:buSzPts val="1500"/>
              <a:buFont typeface="Space Grotesk"/>
              <a:buChar char="•"/>
              <a:defRPr sz="1500" b="1" i="0" u="none" strike="noStrike" cap="none">
                <a:solidFill>
                  <a:srgbClr val="262626"/>
                </a:solidFill>
                <a:latin typeface="Space Grotesk"/>
                <a:ea typeface="Space Grotesk"/>
                <a:cs typeface="Space Grotesk"/>
                <a:sym typeface="Space Grotesk"/>
              </a:defRPr>
            </a:lvl3pPr>
            <a:lvl4pPr marL="1828800" marR="0" lvl="3" indent="-317500" algn="l" rtl="0">
              <a:lnSpc>
                <a:spcPct val="90000"/>
              </a:lnSpc>
              <a:spcBef>
                <a:spcPts val="400"/>
              </a:spcBef>
              <a:spcAft>
                <a:spcPts val="0"/>
              </a:spcAft>
              <a:buClr>
                <a:srgbClr val="262626"/>
              </a:buClr>
              <a:buSzPts val="1400"/>
              <a:buFont typeface="Space Grotesk"/>
              <a:buChar char="•"/>
              <a:defRPr sz="1400" b="1" i="0" u="none" strike="noStrike" cap="none">
                <a:solidFill>
                  <a:srgbClr val="262626"/>
                </a:solidFill>
                <a:latin typeface="Space Grotesk"/>
                <a:ea typeface="Space Grotesk"/>
                <a:cs typeface="Space Grotesk"/>
                <a:sym typeface="Space Grotesk"/>
              </a:defRPr>
            </a:lvl4pPr>
            <a:lvl5pPr marL="2286000" marR="0" lvl="4" indent="-317500" algn="l" rtl="0">
              <a:lnSpc>
                <a:spcPct val="90000"/>
              </a:lnSpc>
              <a:spcBef>
                <a:spcPts val="400"/>
              </a:spcBef>
              <a:spcAft>
                <a:spcPts val="0"/>
              </a:spcAft>
              <a:buClr>
                <a:srgbClr val="262626"/>
              </a:buClr>
              <a:buSzPts val="1400"/>
              <a:buFont typeface="Space Grotesk"/>
              <a:buChar char="•"/>
              <a:defRPr sz="1400" b="1" i="0" u="none" strike="noStrike" cap="none">
                <a:solidFill>
                  <a:srgbClr val="262626"/>
                </a:solidFill>
                <a:latin typeface="Space Grotesk"/>
                <a:ea typeface="Space Grotesk"/>
                <a:cs typeface="Space Grotesk"/>
                <a:sym typeface="Space Grotesk"/>
              </a:defRPr>
            </a:lvl5pPr>
            <a:lvl6pPr marL="2743200" marR="0" lvl="5"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6pPr>
            <a:lvl7pPr marL="3200400" marR="0" lvl="6"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7pPr>
            <a:lvl8pPr marL="3657600" marR="0" lvl="7"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9pPr>
          </a:lstStyle>
          <a:p>
            <a:endParaRPr/>
          </a:p>
        </p:txBody>
      </p:sp>
      <p:pic>
        <p:nvPicPr>
          <p:cNvPr id="76" name="Google Shape;76;p15" descr="A black background with a black letter&#10;&#10;Description automatically generated with medium confidence"/>
          <p:cNvPicPr preferRelativeResize="0"/>
          <p:nvPr/>
        </p:nvPicPr>
        <p:blipFill rotWithShape="1">
          <a:blip r:embed="rId2">
            <a:alphaModFix/>
          </a:blip>
          <a:srcRect l="729" t="89739" r="3027"/>
          <a:stretch/>
        </p:blipFill>
        <p:spPr>
          <a:xfrm>
            <a:off x="182880" y="328139"/>
            <a:ext cx="1165860" cy="38124"/>
          </a:xfrm>
          <a:prstGeom prst="rect">
            <a:avLst/>
          </a:prstGeom>
          <a:noFill/>
          <a:ln>
            <a:noFill/>
          </a:ln>
        </p:spPr>
      </p:pic>
      <p:sp>
        <p:nvSpPr>
          <p:cNvPr id="77" name="Google Shape;77;p15"/>
          <p:cNvSpPr txBox="1">
            <a:spLocks noGrp="1"/>
          </p:cNvSpPr>
          <p:nvPr>
            <p:ph type="body" idx="2"/>
          </p:nvPr>
        </p:nvSpPr>
        <p:spPr>
          <a:xfrm>
            <a:off x="182880" y="1094379"/>
            <a:ext cx="4251960" cy="617220"/>
          </a:xfrm>
          <a:prstGeom prst="rect">
            <a:avLst/>
          </a:prstGeom>
          <a:noFill/>
          <a:ln>
            <a:noFill/>
          </a:ln>
        </p:spPr>
        <p:txBody>
          <a:bodyPr spcFirstLastPara="1" wrap="square" lIns="68575" tIns="34275" rIns="68575" bIns="34275" anchor="ctr" anchorCtr="0">
            <a:noAutofit/>
          </a:bodyPr>
          <a:lstStyle>
            <a:lvl1pPr marL="457200" marR="0" lvl="0" indent="-228600" algn="ctr" rtl="0">
              <a:lnSpc>
                <a:spcPct val="90000"/>
              </a:lnSpc>
              <a:spcBef>
                <a:spcPts val="800"/>
              </a:spcBef>
              <a:spcAft>
                <a:spcPts val="0"/>
              </a:spcAft>
              <a:buClr>
                <a:srgbClr val="262626"/>
              </a:buClr>
              <a:buSzPts val="2100"/>
              <a:buFont typeface="Space Grotesk"/>
              <a:buNone/>
              <a:defRPr sz="2100" i="0" u="none" strike="noStrike" cap="none">
                <a:solidFill>
                  <a:srgbClr val="262626"/>
                </a:solidFill>
                <a:latin typeface="Space Grotesk"/>
                <a:ea typeface="Space Grotesk"/>
                <a:cs typeface="Space Grotesk"/>
                <a:sym typeface="Space Grotesk"/>
              </a:defRPr>
            </a:lvl1pPr>
            <a:lvl2pPr marL="914400" marR="0" lvl="1" indent="-342900" algn="l" rtl="0">
              <a:lnSpc>
                <a:spcPct val="90000"/>
              </a:lnSpc>
              <a:spcBef>
                <a:spcPts val="400"/>
              </a:spcBef>
              <a:spcAft>
                <a:spcPts val="0"/>
              </a:spcAft>
              <a:buClr>
                <a:srgbClr val="262626"/>
              </a:buClr>
              <a:buSzPts val="1800"/>
              <a:buFont typeface="Space Grotesk"/>
              <a:buChar char="•"/>
              <a:defRPr sz="1800" i="0" u="none" strike="noStrike" cap="none">
                <a:solidFill>
                  <a:srgbClr val="262626"/>
                </a:solidFill>
                <a:latin typeface="Space Grotesk"/>
                <a:ea typeface="Space Grotesk"/>
                <a:cs typeface="Space Grotesk"/>
                <a:sym typeface="Space Grotesk"/>
              </a:defRPr>
            </a:lvl2pPr>
            <a:lvl3pPr marL="1371600" marR="0" lvl="2" indent="-323850" algn="l" rtl="0">
              <a:lnSpc>
                <a:spcPct val="90000"/>
              </a:lnSpc>
              <a:spcBef>
                <a:spcPts val="400"/>
              </a:spcBef>
              <a:spcAft>
                <a:spcPts val="0"/>
              </a:spcAft>
              <a:buClr>
                <a:srgbClr val="262626"/>
              </a:buClr>
              <a:buSzPts val="1500"/>
              <a:buFont typeface="Space Grotesk"/>
              <a:buChar char="•"/>
              <a:defRPr sz="1500" i="0" u="none" strike="noStrike" cap="none">
                <a:solidFill>
                  <a:srgbClr val="262626"/>
                </a:solidFill>
                <a:latin typeface="Space Grotesk"/>
                <a:ea typeface="Space Grotesk"/>
                <a:cs typeface="Space Grotesk"/>
                <a:sym typeface="Space Grotesk"/>
              </a:defRPr>
            </a:lvl3pPr>
            <a:lvl4pPr marL="1828800" marR="0" lvl="3"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4pPr>
            <a:lvl5pPr marL="2286000" marR="0" lvl="4"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5pPr>
            <a:lvl6pPr marL="2743200" marR="0" lvl="5"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6pPr>
            <a:lvl7pPr marL="3200400" marR="0" lvl="6"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7pPr>
            <a:lvl8pPr marL="3657600" marR="0" lvl="7"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9pPr>
          </a:lstStyle>
          <a:p>
            <a:endParaRPr/>
          </a:p>
        </p:txBody>
      </p:sp>
      <p:sp>
        <p:nvSpPr>
          <p:cNvPr id="78" name="Google Shape;78;p15"/>
          <p:cNvSpPr txBox="1">
            <a:spLocks noGrp="1"/>
          </p:cNvSpPr>
          <p:nvPr>
            <p:ph type="body" idx="3"/>
          </p:nvPr>
        </p:nvSpPr>
        <p:spPr>
          <a:xfrm>
            <a:off x="4709160" y="1094379"/>
            <a:ext cx="4251960" cy="617220"/>
          </a:xfrm>
          <a:prstGeom prst="rect">
            <a:avLst/>
          </a:prstGeom>
          <a:noFill/>
          <a:ln>
            <a:noFill/>
          </a:ln>
        </p:spPr>
        <p:txBody>
          <a:bodyPr spcFirstLastPara="1" wrap="square" lIns="68575" tIns="34275" rIns="68575" bIns="34275" anchor="ctr" anchorCtr="0">
            <a:noAutofit/>
          </a:bodyPr>
          <a:lstStyle>
            <a:lvl1pPr marL="457200" marR="0" lvl="0" indent="-228600" algn="ctr" rtl="0">
              <a:lnSpc>
                <a:spcPct val="90000"/>
              </a:lnSpc>
              <a:spcBef>
                <a:spcPts val="800"/>
              </a:spcBef>
              <a:spcAft>
                <a:spcPts val="0"/>
              </a:spcAft>
              <a:buClr>
                <a:srgbClr val="262626"/>
              </a:buClr>
              <a:buSzPts val="2100"/>
              <a:buFont typeface="Space Grotesk"/>
              <a:buNone/>
              <a:defRPr sz="2100" i="0" u="none" strike="noStrike" cap="none">
                <a:solidFill>
                  <a:srgbClr val="262626"/>
                </a:solidFill>
                <a:latin typeface="Space Grotesk"/>
                <a:ea typeface="Space Grotesk"/>
                <a:cs typeface="Space Grotesk"/>
                <a:sym typeface="Space Grotesk"/>
              </a:defRPr>
            </a:lvl1pPr>
            <a:lvl2pPr marL="914400" marR="0" lvl="1" indent="-342900" algn="l" rtl="0">
              <a:lnSpc>
                <a:spcPct val="90000"/>
              </a:lnSpc>
              <a:spcBef>
                <a:spcPts val="400"/>
              </a:spcBef>
              <a:spcAft>
                <a:spcPts val="0"/>
              </a:spcAft>
              <a:buClr>
                <a:srgbClr val="262626"/>
              </a:buClr>
              <a:buSzPts val="1800"/>
              <a:buFont typeface="Space Grotesk"/>
              <a:buChar char="•"/>
              <a:defRPr sz="1800" i="0" u="none" strike="noStrike" cap="none">
                <a:solidFill>
                  <a:srgbClr val="262626"/>
                </a:solidFill>
                <a:latin typeface="Space Grotesk"/>
                <a:ea typeface="Space Grotesk"/>
                <a:cs typeface="Space Grotesk"/>
                <a:sym typeface="Space Grotesk"/>
              </a:defRPr>
            </a:lvl2pPr>
            <a:lvl3pPr marL="1371600" marR="0" lvl="2" indent="-323850" algn="l" rtl="0">
              <a:lnSpc>
                <a:spcPct val="90000"/>
              </a:lnSpc>
              <a:spcBef>
                <a:spcPts val="400"/>
              </a:spcBef>
              <a:spcAft>
                <a:spcPts val="0"/>
              </a:spcAft>
              <a:buClr>
                <a:srgbClr val="262626"/>
              </a:buClr>
              <a:buSzPts val="1500"/>
              <a:buFont typeface="Space Grotesk"/>
              <a:buChar char="•"/>
              <a:defRPr sz="1500" i="0" u="none" strike="noStrike" cap="none">
                <a:solidFill>
                  <a:srgbClr val="262626"/>
                </a:solidFill>
                <a:latin typeface="Space Grotesk"/>
                <a:ea typeface="Space Grotesk"/>
                <a:cs typeface="Space Grotesk"/>
                <a:sym typeface="Space Grotesk"/>
              </a:defRPr>
            </a:lvl3pPr>
            <a:lvl4pPr marL="1828800" marR="0" lvl="3"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4pPr>
            <a:lvl5pPr marL="2286000" marR="0" lvl="4"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5pPr>
            <a:lvl6pPr marL="2743200" marR="0" lvl="5"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6pPr>
            <a:lvl7pPr marL="3200400" marR="0" lvl="6"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7pPr>
            <a:lvl8pPr marL="3657600" marR="0" lvl="7"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9pPr>
          </a:lstStyle>
          <a:p>
            <a:endParaRPr/>
          </a:p>
        </p:txBody>
      </p:sp>
      <p:sp>
        <p:nvSpPr>
          <p:cNvPr id="79" name="Google Shape;79;p15"/>
          <p:cNvSpPr txBox="1">
            <a:spLocks noGrp="1"/>
          </p:cNvSpPr>
          <p:nvPr>
            <p:ph type="body" idx="4"/>
          </p:nvPr>
        </p:nvSpPr>
        <p:spPr>
          <a:xfrm>
            <a:off x="182880" y="1834114"/>
            <a:ext cx="4251960" cy="2718859"/>
          </a:xfrm>
          <a:prstGeom prst="rect">
            <a:avLst/>
          </a:prstGeom>
          <a:noFill/>
          <a:ln>
            <a:noFill/>
          </a:ln>
        </p:spPr>
        <p:txBody>
          <a:bodyPr spcFirstLastPara="1" wrap="square" lIns="68575" tIns="34275" rIns="68575" bIns="34275" anchor="t" anchorCtr="0">
            <a:noAutofit/>
          </a:bodyPr>
          <a:lstStyle>
            <a:lvl1pPr marL="457200" marR="0" lvl="0" indent="-317500" algn="l" rtl="0">
              <a:lnSpc>
                <a:spcPct val="90000"/>
              </a:lnSpc>
              <a:spcBef>
                <a:spcPts val="8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1pPr>
            <a:lvl2pPr marL="914400" marR="0" lvl="1"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2pPr>
            <a:lvl3pPr marL="1371600" marR="0" lvl="2"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3pPr>
            <a:lvl4pPr marL="1828800" marR="0" lvl="3"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4pPr>
            <a:lvl5pPr marL="2286000" marR="0" lvl="4"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5pPr>
            <a:lvl6pPr marL="2743200" marR="0" lvl="5"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6pPr>
            <a:lvl7pPr marL="3200400" marR="0" lvl="6"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7pPr>
            <a:lvl8pPr marL="3657600" marR="0" lvl="7"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9pPr>
          </a:lstStyle>
          <a:p>
            <a:endParaRPr/>
          </a:p>
        </p:txBody>
      </p:sp>
      <p:sp>
        <p:nvSpPr>
          <p:cNvPr id="80" name="Google Shape;80;p15"/>
          <p:cNvSpPr txBox="1">
            <a:spLocks noGrp="1"/>
          </p:cNvSpPr>
          <p:nvPr>
            <p:ph type="body" idx="5"/>
          </p:nvPr>
        </p:nvSpPr>
        <p:spPr>
          <a:xfrm>
            <a:off x="4709160" y="1834114"/>
            <a:ext cx="4251960" cy="2718859"/>
          </a:xfrm>
          <a:prstGeom prst="rect">
            <a:avLst/>
          </a:prstGeom>
          <a:noFill/>
          <a:ln>
            <a:noFill/>
          </a:ln>
        </p:spPr>
        <p:txBody>
          <a:bodyPr spcFirstLastPara="1" wrap="square" lIns="68575" tIns="34275" rIns="68575" bIns="34275" anchor="t" anchorCtr="0">
            <a:noAutofit/>
          </a:bodyPr>
          <a:lstStyle>
            <a:lvl1pPr marL="457200" marR="0" lvl="0" indent="-317500" algn="l" rtl="0">
              <a:lnSpc>
                <a:spcPct val="90000"/>
              </a:lnSpc>
              <a:spcBef>
                <a:spcPts val="8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1pPr>
            <a:lvl2pPr marL="914400" marR="0" lvl="1"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2pPr>
            <a:lvl3pPr marL="1371600" marR="0" lvl="2"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3pPr>
            <a:lvl4pPr marL="1828800" marR="0" lvl="3"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4pPr>
            <a:lvl5pPr marL="2286000" marR="0" lvl="4"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5pPr>
            <a:lvl6pPr marL="2743200" marR="0" lvl="5"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6pPr>
            <a:lvl7pPr marL="3200400" marR="0" lvl="6"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7pPr>
            <a:lvl8pPr marL="3657600" marR="0" lvl="7"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9pPr>
          </a:lstStyle>
          <a:p>
            <a:endParaRPr/>
          </a:p>
        </p:txBody>
      </p:sp>
      <p:sp>
        <p:nvSpPr>
          <p:cNvPr id="81" name="Google Shape;81;p15"/>
          <p:cNvSpPr txBox="1">
            <a:spLocks noGrp="1"/>
          </p:cNvSpPr>
          <p:nvPr>
            <p:ph type="sldNum" idx="12"/>
          </p:nvPr>
        </p:nvSpPr>
        <p:spPr>
          <a:xfrm>
            <a:off x="8594180" y="4958487"/>
            <a:ext cx="366900" cy="146100"/>
          </a:xfrm>
          <a:prstGeom prst="rect">
            <a:avLst/>
          </a:prstGeom>
          <a:noFill/>
          <a:ln>
            <a:noFill/>
          </a:ln>
        </p:spPr>
        <p:txBody>
          <a:bodyPr spcFirstLastPara="1" wrap="square" lIns="0" tIns="34275" rIns="0" bIns="34275" anchor="ctr" anchorCtr="0">
            <a:spAutoFit/>
          </a:bodyPr>
          <a:lstStyle>
            <a:lvl1pPr marL="0" lvl="0" indent="0" algn="r">
              <a:spcBef>
                <a:spcPts val="0"/>
              </a:spcBef>
              <a:buNone/>
              <a:defRPr sz="500" b="0" i="0" u="none" strike="noStrike" cap="none">
                <a:solidFill>
                  <a:srgbClr val="595959"/>
                </a:solidFill>
                <a:latin typeface="Arial"/>
                <a:ea typeface="Arial"/>
                <a:cs typeface="Arial"/>
                <a:sym typeface="Arial"/>
              </a:defRPr>
            </a:lvl1pPr>
            <a:lvl2pPr marL="0" lvl="1" indent="0" algn="r">
              <a:spcBef>
                <a:spcPts val="0"/>
              </a:spcBef>
              <a:buNone/>
              <a:defRPr sz="500" b="0" i="0" u="none" strike="noStrike" cap="none">
                <a:solidFill>
                  <a:srgbClr val="595959"/>
                </a:solidFill>
                <a:latin typeface="Arial"/>
                <a:ea typeface="Arial"/>
                <a:cs typeface="Arial"/>
                <a:sym typeface="Arial"/>
              </a:defRPr>
            </a:lvl2pPr>
            <a:lvl3pPr marL="0" lvl="2" indent="0" algn="r">
              <a:spcBef>
                <a:spcPts val="0"/>
              </a:spcBef>
              <a:buNone/>
              <a:defRPr sz="500" b="0" i="0" u="none" strike="noStrike" cap="none">
                <a:solidFill>
                  <a:srgbClr val="595959"/>
                </a:solidFill>
                <a:latin typeface="Arial"/>
                <a:ea typeface="Arial"/>
                <a:cs typeface="Arial"/>
                <a:sym typeface="Arial"/>
              </a:defRPr>
            </a:lvl3pPr>
            <a:lvl4pPr marL="0" lvl="3" indent="0" algn="r">
              <a:spcBef>
                <a:spcPts val="0"/>
              </a:spcBef>
              <a:buNone/>
              <a:defRPr sz="500" b="0" i="0" u="none" strike="noStrike" cap="none">
                <a:solidFill>
                  <a:srgbClr val="595959"/>
                </a:solidFill>
                <a:latin typeface="Arial"/>
                <a:ea typeface="Arial"/>
                <a:cs typeface="Arial"/>
                <a:sym typeface="Arial"/>
              </a:defRPr>
            </a:lvl4pPr>
            <a:lvl5pPr marL="0" lvl="4" indent="0" algn="r">
              <a:spcBef>
                <a:spcPts val="0"/>
              </a:spcBef>
              <a:buNone/>
              <a:defRPr sz="500" b="0" i="0" u="none" strike="noStrike" cap="none">
                <a:solidFill>
                  <a:srgbClr val="595959"/>
                </a:solidFill>
                <a:latin typeface="Arial"/>
                <a:ea typeface="Arial"/>
                <a:cs typeface="Arial"/>
                <a:sym typeface="Arial"/>
              </a:defRPr>
            </a:lvl5pPr>
            <a:lvl6pPr marL="0" lvl="5" indent="0" algn="r">
              <a:spcBef>
                <a:spcPts val="0"/>
              </a:spcBef>
              <a:buNone/>
              <a:defRPr sz="500" b="0" i="0" u="none" strike="noStrike" cap="none">
                <a:solidFill>
                  <a:srgbClr val="595959"/>
                </a:solidFill>
                <a:latin typeface="Arial"/>
                <a:ea typeface="Arial"/>
                <a:cs typeface="Arial"/>
                <a:sym typeface="Arial"/>
              </a:defRPr>
            </a:lvl6pPr>
            <a:lvl7pPr marL="0" lvl="6" indent="0" algn="r">
              <a:spcBef>
                <a:spcPts val="0"/>
              </a:spcBef>
              <a:buNone/>
              <a:defRPr sz="500" b="0" i="0" u="none" strike="noStrike" cap="none">
                <a:solidFill>
                  <a:srgbClr val="595959"/>
                </a:solidFill>
                <a:latin typeface="Arial"/>
                <a:ea typeface="Arial"/>
                <a:cs typeface="Arial"/>
                <a:sym typeface="Arial"/>
              </a:defRPr>
            </a:lvl7pPr>
            <a:lvl8pPr marL="0" lvl="7" indent="0" algn="r">
              <a:spcBef>
                <a:spcPts val="0"/>
              </a:spcBef>
              <a:buNone/>
              <a:defRPr sz="500" b="0" i="0" u="none" strike="noStrike" cap="none">
                <a:solidFill>
                  <a:srgbClr val="595959"/>
                </a:solidFill>
                <a:latin typeface="Arial"/>
                <a:ea typeface="Arial"/>
                <a:cs typeface="Arial"/>
                <a:sym typeface="Arial"/>
              </a:defRPr>
            </a:lvl8pPr>
            <a:lvl9pPr marL="0" lvl="8" indent="0" algn="r">
              <a:spcBef>
                <a:spcPts val="0"/>
              </a:spcBef>
              <a:buNone/>
              <a:defRPr sz="5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tandard">
  <p:cSld name="Standard">
    <p:bg>
      <p:bgPr>
        <a:solidFill>
          <a:srgbClr val="F2F2F2"/>
        </a:solidFill>
        <a:effectLst/>
      </p:bgPr>
    </p:bg>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182880" y="383047"/>
            <a:ext cx="8778240" cy="624078"/>
          </a:xfrm>
          <a:prstGeom prst="rect">
            <a:avLst/>
          </a:prstGeom>
          <a:noFill/>
          <a:ln>
            <a:noFill/>
          </a:ln>
        </p:spPr>
        <p:txBody>
          <a:bodyPr spcFirstLastPara="1" wrap="square" lIns="0" tIns="34275" rIns="0" bIns="34275" anchor="t" anchorCtr="0">
            <a:noAutofit/>
          </a:bodyPr>
          <a:lstStyle>
            <a:lvl1pPr marR="0" lvl="0" algn="l" rtl="0">
              <a:lnSpc>
                <a:spcPct val="9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4" name="Google Shape;84;p16"/>
          <p:cNvSpPr txBox="1">
            <a:spLocks noGrp="1"/>
          </p:cNvSpPr>
          <p:nvPr>
            <p:ph type="sldNum" idx="12"/>
          </p:nvPr>
        </p:nvSpPr>
        <p:spPr>
          <a:xfrm>
            <a:off x="8594180" y="4958487"/>
            <a:ext cx="366900" cy="146100"/>
          </a:xfrm>
          <a:prstGeom prst="rect">
            <a:avLst/>
          </a:prstGeom>
          <a:noFill/>
          <a:ln>
            <a:noFill/>
          </a:ln>
        </p:spPr>
        <p:txBody>
          <a:bodyPr spcFirstLastPara="1" wrap="square" lIns="0" tIns="34275" rIns="0" bIns="34275" anchor="ctr" anchorCtr="0">
            <a:spAutoFit/>
          </a:bodyPr>
          <a:lstStyle>
            <a:lvl1pPr marL="0" lvl="0" indent="0" algn="r">
              <a:spcBef>
                <a:spcPts val="0"/>
              </a:spcBef>
              <a:buNone/>
              <a:defRPr sz="500" b="0" i="0" u="none" strike="noStrike" cap="none">
                <a:solidFill>
                  <a:srgbClr val="595959"/>
                </a:solidFill>
                <a:latin typeface="Arial"/>
                <a:ea typeface="Arial"/>
                <a:cs typeface="Arial"/>
                <a:sym typeface="Arial"/>
              </a:defRPr>
            </a:lvl1pPr>
            <a:lvl2pPr marL="0" lvl="1" indent="0" algn="r">
              <a:spcBef>
                <a:spcPts val="0"/>
              </a:spcBef>
              <a:buNone/>
              <a:defRPr sz="500" b="0" i="0" u="none" strike="noStrike" cap="none">
                <a:solidFill>
                  <a:srgbClr val="595959"/>
                </a:solidFill>
                <a:latin typeface="Arial"/>
                <a:ea typeface="Arial"/>
                <a:cs typeface="Arial"/>
                <a:sym typeface="Arial"/>
              </a:defRPr>
            </a:lvl2pPr>
            <a:lvl3pPr marL="0" lvl="2" indent="0" algn="r">
              <a:spcBef>
                <a:spcPts val="0"/>
              </a:spcBef>
              <a:buNone/>
              <a:defRPr sz="500" b="0" i="0" u="none" strike="noStrike" cap="none">
                <a:solidFill>
                  <a:srgbClr val="595959"/>
                </a:solidFill>
                <a:latin typeface="Arial"/>
                <a:ea typeface="Arial"/>
                <a:cs typeface="Arial"/>
                <a:sym typeface="Arial"/>
              </a:defRPr>
            </a:lvl3pPr>
            <a:lvl4pPr marL="0" lvl="3" indent="0" algn="r">
              <a:spcBef>
                <a:spcPts val="0"/>
              </a:spcBef>
              <a:buNone/>
              <a:defRPr sz="500" b="0" i="0" u="none" strike="noStrike" cap="none">
                <a:solidFill>
                  <a:srgbClr val="595959"/>
                </a:solidFill>
                <a:latin typeface="Arial"/>
                <a:ea typeface="Arial"/>
                <a:cs typeface="Arial"/>
                <a:sym typeface="Arial"/>
              </a:defRPr>
            </a:lvl4pPr>
            <a:lvl5pPr marL="0" lvl="4" indent="0" algn="r">
              <a:spcBef>
                <a:spcPts val="0"/>
              </a:spcBef>
              <a:buNone/>
              <a:defRPr sz="500" b="0" i="0" u="none" strike="noStrike" cap="none">
                <a:solidFill>
                  <a:srgbClr val="595959"/>
                </a:solidFill>
                <a:latin typeface="Arial"/>
                <a:ea typeface="Arial"/>
                <a:cs typeface="Arial"/>
                <a:sym typeface="Arial"/>
              </a:defRPr>
            </a:lvl5pPr>
            <a:lvl6pPr marL="0" lvl="5" indent="0" algn="r">
              <a:spcBef>
                <a:spcPts val="0"/>
              </a:spcBef>
              <a:buNone/>
              <a:defRPr sz="500" b="0" i="0" u="none" strike="noStrike" cap="none">
                <a:solidFill>
                  <a:srgbClr val="595959"/>
                </a:solidFill>
                <a:latin typeface="Arial"/>
                <a:ea typeface="Arial"/>
                <a:cs typeface="Arial"/>
                <a:sym typeface="Arial"/>
              </a:defRPr>
            </a:lvl6pPr>
            <a:lvl7pPr marL="0" lvl="6" indent="0" algn="r">
              <a:spcBef>
                <a:spcPts val="0"/>
              </a:spcBef>
              <a:buNone/>
              <a:defRPr sz="500" b="0" i="0" u="none" strike="noStrike" cap="none">
                <a:solidFill>
                  <a:srgbClr val="595959"/>
                </a:solidFill>
                <a:latin typeface="Arial"/>
                <a:ea typeface="Arial"/>
                <a:cs typeface="Arial"/>
                <a:sym typeface="Arial"/>
              </a:defRPr>
            </a:lvl7pPr>
            <a:lvl8pPr marL="0" lvl="7" indent="0" algn="r">
              <a:spcBef>
                <a:spcPts val="0"/>
              </a:spcBef>
              <a:buNone/>
              <a:defRPr sz="500" b="0" i="0" u="none" strike="noStrike" cap="none">
                <a:solidFill>
                  <a:srgbClr val="595959"/>
                </a:solidFill>
                <a:latin typeface="Arial"/>
                <a:ea typeface="Arial"/>
                <a:cs typeface="Arial"/>
                <a:sym typeface="Arial"/>
              </a:defRPr>
            </a:lvl8pPr>
            <a:lvl9pPr marL="0" lvl="8" indent="0" algn="r">
              <a:spcBef>
                <a:spcPts val="0"/>
              </a:spcBef>
              <a:buNone/>
              <a:defRPr sz="5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5" name="Google Shape;85;p16"/>
          <p:cNvSpPr txBox="1">
            <a:spLocks noGrp="1"/>
          </p:cNvSpPr>
          <p:nvPr>
            <p:ph type="body" idx="1"/>
          </p:nvPr>
        </p:nvSpPr>
        <p:spPr>
          <a:xfrm>
            <a:off x="182880" y="116542"/>
            <a:ext cx="8778240" cy="194813"/>
          </a:xfrm>
          <a:prstGeom prst="rect">
            <a:avLst/>
          </a:prstGeom>
          <a:noFill/>
          <a:ln>
            <a:noFill/>
          </a:ln>
        </p:spPr>
        <p:txBody>
          <a:bodyPr spcFirstLastPara="1" wrap="square" lIns="0" tIns="34275" rIns="0" bIns="34275" anchor="t" anchorCtr="0">
            <a:spAutoFit/>
          </a:bodyPr>
          <a:lstStyle>
            <a:lvl1pPr marL="457200" marR="0" lvl="0" indent="-228600" algn="l" rtl="0">
              <a:lnSpc>
                <a:spcPct val="90000"/>
              </a:lnSpc>
              <a:spcBef>
                <a:spcPts val="800"/>
              </a:spcBef>
              <a:spcAft>
                <a:spcPts val="0"/>
              </a:spcAft>
              <a:buClr>
                <a:schemeClr val="dk1"/>
              </a:buClr>
              <a:buSzPts val="900"/>
              <a:buFont typeface="Space Grotesk"/>
              <a:buNone/>
              <a:defRPr sz="900" b="1" i="0" u="none" strike="noStrike" cap="none">
                <a:solidFill>
                  <a:schemeClr val="dk1"/>
                </a:solidFill>
                <a:latin typeface="Space Grotesk"/>
                <a:ea typeface="Space Grotesk"/>
                <a:cs typeface="Space Grotesk"/>
                <a:sym typeface="Space Grotesk"/>
              </a:defRPr>
            </a:lvl1pPr>
            <a:lvl2pPr marL="914400" marR="0" lvl="1" indent="-342900" algn="l" rtl="0">
              <a:lnSpc>
                <a:spcPct val="90000"/>
              </a:lnSpc>
              <a:spcBef>
                <a:spcPts val="400"/>
              </a:spcBef>
              <a:spcAft>
                <a:spcPts val="0"/>
              </a:spcAft>
              <a:buClr>
                <a:srgbClr val="262626"/>
              </a:buClr>
              <a:buSzPts val="1800"/>
              <a:buFont typeface="Space Grotesk"/>
              <a:buChar char="•"/>
              <a:defRPr sz="1800" b="1" i="0" u="none" strike="noStrike" cap="none">
                <a:solidFill>
                  <a:srgbClr val="262626"/>
                </a:solidFill>
                <a:latin typeface="Space Grotesk"/>
                <a:ea typeface="Space Grotesk"/>
                <a:cs typeface="Space Grotesk"/>
                <a:sym typeface="Space Grotesk"/>
              </a:defRPr>
            </a:lvl2pPr>
            <a:lvl3pPr marL="1371600" marR="0" lvl="2" indent="-323850" algn="l" rtl="0">
              <a:lnSpc>
                <a:spcPct val="90000"/>
              </a:lnSpc>
              <a:spcBef>
                <a:spcPts val="400"/>
              </a:spcBef>
              <a:spcAft>
                <a:spcPts val="0"/>
              </a:spcAft>
              <a:buClr>
                <a:srgbClr val="262626"/>
              </a:buClr>
              <a:buSzPts val="1500"/>
              <a:buFont typeface="Space Grotesk"/>
              <a:buChar char="•"/>
              <a:defRPr sz="1500" b="1" i="0" u="none" strike="noStrike" cap="none">
                <a:solidFill>
                  <a:srgbClr val="262626"/>
                </a:solidFill>
                <a:latin typeface="Space Grotesk"/>
                <a:ea typeface="Space Grotesk"/>
                <a:cs typeface="Space Grotesk"/>
                <a:sym typeface="Space Grotesk"/>
              </a:defRPr>
            </a:lvl3pPr>
            <a:lvl4pPr marL="1828800" marR="0" lvl="3" indent="-317500" algn="l" rtl="0">
              <a:lnSpc>
                <a:spcPct val="90000"/>
              </a:lnSpc>
              <a:spcBef>
                <a:spcPts val="400"/>
              </a:spcBef>
              <a:spcAft>
                <a:spcPts val="0"/>
              </a:spcAft>
              <a:buClr>
                <a:srgbClr val="262626"/>
              </a:buClr>
              <a:buSzPts val="1400"/>
              <a:buFont typeface="Space Grotesk"/>
              <a:buChar char="•"/>
              <a:defRPr sz="1400" b="1" i="0" u="none" strike="noStrike" cap="none">
                <a:solidFill>
                  <a:srgbClr val="262626"/>
                </a:solidFill>
                <a:latin typeface="Space Grotesk"/>
                <a:ea typeface="Space Grotesk"/>
                <a:cs typeface="Space Grotesk"/>
                <a:sym typeface="Space Grotesk"/>
              </a:defRPr>
            </a:lvl4pPr>
            <a:lvl5pPr marL="2286000" marR="0" lvl="4" indent="-317500" algn="l" rtl="0">
              <a:lnSpc>
                <a:spcPct val="90000"/>
              </a:lnSpc>
              <a:spcBef>
                <a:spcPts val="400"/>
              </a:spcBef>
              <a:spcAft>
                <a:spcPts val="0"/>
              </a:spcAft>
              <a:buClr>
                <a:srgbClr val="262626"/>
              </a:buClr>
              <a:buSzPts val="1400"/>
              <a:buFont typeface="Space Grotesk"/>
              <a:buChar char="•"/>
              <a:defRPr sz="1400" b="1" i="0" u="none" strike="noStrike" cap="none">
                <a:solidFill>
                  <a:srgbClr val="262626"/>
                </a:solidFill>
                <a:latin typeface="Space Grotesk"/>
                <a:ea typeface="Space Grotesk"/>
                <a:cs typeface="Space Grotesk"/>
                <a:sym typeface="Space Grotesk"/>
              </a:defRPr>
            </a:lvl5pPr>
            <a:lvl6pPr marL="2743200" marR="0" lvl="5"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6pPr>
            <a:lvl7pPr marL="3200400" marR="0" lvl="6"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7pPr>
            <a:lvl8pPr marL="3657600" marR="0" lvl="7"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9pPr>
          </a:lstStyle>
          <a:p>
            <a:endParaRPr/>
          </a:p>
        </p:txBody>
      </p:sp>
      <p:pic>
        <p:nvPicPr>
          <p:cNvPr id="86" name="Google Shape;86;p16" descr="A black background with a black letter&#10;&#10;Description automatically generated with medium confidence"/>
          <p:cNvPicPr preferRelativeResize="0"/>
          <p:nvPr/>
        </p:nvPicPr>
        <p:blipFill rotWithShape="1">
          <a:blip r:embed="rId2">
            <a:alphaModFix/>
          </a:blip>
          <a:srcRect l="729" t="89739" r="3027"/>
          <a:stretch/>
        </p:blipFill>
        <p:spPr>
          <a:xfrm>
            <a:off x="182880" y="328139"/>
            <a:ext cx="1165860" cy="381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Section Page">
  <p:cSld name="3_Section Page">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628650" y="1116697"/>
            <a:ext cx="7886700" cy="994172"/>
          </a:xfrm>
          <a:prstGeom prst="rect">
            <a:avLst/>
          </a:prstGeom>
          <a:noFill/>
          <a:ln>
            <a:noFill/>
          </a:ln>
        </p:spPr>
        <p:txBody>
          <a:bodyPr spcFirstLastPara="1" wrap="square" lIns="68575" tIns="34275" rIns="68575" bIns="34275" anchor="ctr" anchorCtr="0">
            <a:noAutofit/>
          </a:bodyPr>
          <a:lstStyle>
            <a:lvl1pPr marR="0" lvl="0" algn="ctr" rtl="0">
              <a:lnSpc>
                <a:spcPct val="90000"/>
              </a:lnSpc>
              <a:spcBef>
                <a:spcPts val="0"/>
              </a:spcBef>
              <a:spcAft>
                <a:spcPts val="0"/>
              </a:spcAft>
              <a:buClr>
                <a:schemeClr val="dk1"/>
              </a:buClr>
              <a:buSzPts val="2400"/>
              <a:buFont typeface="Space Grotesk"/>
              <a:buNone/>
              <a:defRPr sz="2400" i="0" u="none" strike="noStrike" cap="none">
                <a:solidFill>
                  <a:schemeClr val="dk1"/>
                </a:solidFill>
                <a:latin typeface="Space Grotesk"/>
                <a:ea typeface="Space Grotesk"/>
                <a:cs typeface="Space Grotesk"/>
                <a:sym typeface="Space Grotesk"/>
              </a:defRPr>
            </a:lvl1pPr>
            <a:lvl2pPr lvl="1">
              <a:spcBef>
                <a:spcPts val="0"/>
              </a:spcBef>
              <a:spcAft>
                <a:spcPts val="0"/>
              </a:spcAft>
              <a:buSzPts val="1100"/>
              <a:buFont typeface="Space Grotesk"/>
              <a:buNone/>
              <a:defRPr sz="1400">
                <a:latin typeface="Space Grotesk"/>
                <a:ea typeface="Space Grotesk"/>
                <a:cs typeface="Space Grotesk"/>
                <a:sym typeface="Space Grotesk"/>
              </a:defRPr>
            </a:lvl2pPr>
            <a:lvl3pPr lvl="2">
              <a:spcBef>
                <a:spcPts val="0"/>
              </a:spcBef>
              <a:spcAft>
                <a:spcPts val="0"/>
              </a:spcAft>
              <a:buSzPts val="1100"/>
              <a:buFont typeface="Space Grotesk"/>
              <a:buNone/>
              <a:defRPr sz="1400">
                <a:latin typeface="Space Grotesk"/>
                <a:ea typeface="Space Grotesk"/>
                <a:cs typeface="Space Grotesk"/>
                <a:sym typeface="Space Grotesk"/>
              </a:defRPr>
            </a:lvl3pPr>
            <a:lvl4pPr lvl="3">
              <a:spcBef>
                <a:spcPts val="0"/>
              </a:spcBef>
              <a:spcAft>
                <a:spcPts val="0"/>
              </a:spcAft>
              <a:buSzPts val="1100"/>
              <a:buFont typeface="Space Grotesk"/>
              <a:buNone/>
              <a:defRPr sz="1400">
                <a:latin typeface="Space Grotesk"/>
                <a:ea typeface="Space Grotesk"/>
                <a:cs typeface="Space Grotesk"/>
                <a:sym typeface="Space Grotesk"/>
              </a:defRPr>
            </a:lvl4pPr>
            <a:lvl5pPr lvl="4">
              <a:spcBef>
                <a:spcPts val="0"/>
              </a:spcBef>
              <a:spcAft>
                <a:spcPts val="0"/>
              </a:spcAft>
              <a:buSzPts val="1100"/>
              <a:buFont typeface="Space Grotesk"/>
              <a:buNone/>
              <a:defRPr sz="1400">
                <a:latin typeface="Space Grotesk"/>
                <a:ea typeface="Space Grotesk"/>
                <a:cs typeface="Space Grotesk"/>
                <a:sym typeface="Space Grotesk"/>
              </a:defRPr>
            </a:lvl5pPr>
            <a:lvl6pPr lvl="5">
              <a:spcBef>
                <a:spcPts val="0"/>
              </a:spcBef>
              <a:spcAft>
                <a:spcPts val="0"/>
              </a:spcAft>
              <a:buSzPts val="1100"/>
              <a:buFont typeface="Space Grotesk"/>
              <a:buNone/>
              <a:defRPr sz="1400">
                <a:latin typeface="Space Grotesk"/>
                <a:ea typeface="Space Grotesk"/>
                <a:cs typeface="Space Grotesk"/>
                <a:sym typeface="Space Grotesk"/>
              </a:defRPr>
            </a:lvl6pPr>
            <a:lvl7pPr lvl="6">
              <a:spcBef>
                <a:spcPts val="0"/>
              </a:spcBef>
              <a:spcAft>
                <a:spcPts val="0"/>
              </a:spcAft>
              <a:buSzPts val="1100"/>
              <a:buFont typeface="Space Grotesk"/>
              <a:buNone/>
              <a:defRPr sz="1400">
                <a:latin typeface="Space Grotesk"/>
                <a:ea typeface="Space Grotesk"/>
                <a:cs typeface="Space Grotesk"/>
                <a:sym typeface="Space Grotesk"/>
              </a:defRPr>
            </a:lvl7pPr>
            <a:lvl8pPr lvl="7">
              <a:spcBef>
                <a:spcPts val="0"/>
              </a:spcBef>
              <a:spcAft>
                <a:spcPts val="0"/>
              </a:spcAft>
              <a:buSzPts val="1100"/>
              <a:buFont typeface="Space Grotesk"/>
              <a:buNone/>
              <a:defRPr sz="1400">
                <a:latin typeface="Space Grotesk"/>
                <a:ea typeface="Space Grotesk"/>
                <a:cs typeface="Space Grotesk"/>
                <a:sym typeface="Space Grotesk"/>
              </a:defRPr>
            </a:lvl8pPr>
            <a:lvl9pPr lvl="8">
              <a:spcBef>
                <a:spcPts val="0"/>
              </a:spcBef>
              <a:spcAft>
                <a:spcPts val="0"/>
              </a:spcAft>
              <a:buSzPts val="1100"/>
              <a:buFont typeface="Space Grotesk"/>
              <a:buNone/>
              <a:defRPr sz="1400">
                <a:latin typeface="Space Grotesk"/>
                <a:ea typeface="Space Grotesk"/>
                <a:cs typeface="Space Grotesk"/>
                <a:sym typeface="Space Grotesk"/>
              </a:defRPr>
            </a:lvl9pPr>
          </a:lstStyle>
          <a:p>
            <a:endParaRPr/>
          </a:p>
        </p:txBody>
      </p:sp>
      <p:pic>
        <p:nvPicPr>
          <p:cNvPr id="89" name="Google Shape;89;p17" descr="A black background with a black letter&#10;&#10;Description automatically generated with medium confidence"/>
          <p:cNvPicPr preferRelativeResize="0"/>
          <p:nvPr/>
        </p:nvPicPr>
        <p:blipFill rotWithShape="1">
          <a:blip r:embed="rId2">
            <a:alphaModFix/>
          </a:blip>
          <a:srcRect/>
          <a:stretch/>
        </p:blipFill>
        <p:spPr>
          <a:xfrm>
            <a:off x="2686050" y="2758757"/>
            <a:ext cx="3771900" cy="123341"/>
          </a:xfrm>
          <a:prstGeom prst="rect">
            <a:avLst/>
          </a:prstGeom>
          <a:noFill/>
          <a:ln>
            <a:noFill/>
          </a:ln>
        </p:spPr>
      </p:pic>
      <p:sp>
        <p:nvSpPr>
          <p:cNvPr id="90" name="Google Shape;90;p17"/>
          <p:cNvSpPr txBox="1">
            <a:spLocks noGrp="1"/>
          </p:cNvSpPr>
          <p:nvPr>
            <p:ph type="body" idx="1"/>
          </p:nvPr>
        </p:nvSpPr>
        <p:spPr>
          <a:xfrm>
            <a:off x="628650" y="3426272"/>
            <a:ext cx="7886700" cy="685800"/>
          </a:xfrm>
          <a:prstGeom prst="rect">
            <a:avLst/>
          </a:prstGeom>
          <a:noFill/>
          <a:ln>
            <a:noFill/>
          </a:ln>
        </p:spPr>
        <p:txBody>
          <a:bodyPr spcFirstLastPara="1" wrap="square" lIns="68575" tIns="34275" rIns="68575" bIns="34275" anchor="ctr" anchorCtr="0">
            <a:noAutofit/>
          </a:bodyPr>
          <a:lstStyle>
            <a:lvl1pPr marL="457200" marR="0" lvl="0" indent="-228600" algn="ctr" rtl="0">
              <a:lnSpc>
                <a:spcPct val="100000"/>
              </a:lnSpc>
              <a:spcBef>
                <a:spcPts val="0"/>
              </a:spcBef>
              <a:spcAft>
                <a:spcPts val="0"/>
              </a:spcAft>
              <a:buClr>
                <a:schemeClr val="dk1"/>
              </a:buClr>
              <a:buSzPts val="1800"/>
              <a:buFont typeface="Space Grotesk"/>
              <a:buNone/>
              <a:defRPr sz="1800" i="0" u="none" strike="noStrike" cap="none">
                <a:solidFill>
                  <a:schemeClr val="dk1"/>
                </a:solidFill>
                <a:latin typeface="Space Grotesk"/>
                <a:ea typeface="Space Grotesk"/>
                <a:cs typeface="Space Grotesk"/>
                <a:sym typeface="Space Grotesk"/>
              </a:defRPr>
            </a:lvl1pPr>
            <a:lvl2pPr marL="914400" marR="0" lvl="1" indent="-342900" algn="l" rtl="0">
              <a:lnSpc>
                <a:spcPct val="90000"/>
              </a:lnSpc>
              <a:spcBef>
                <a:spcPts val="400"/>
              </a:spcBef>
              <a:spcAft>
                <a:spcPts val="0"/>
              </a:spcAft>
              <a:buClr>
                <a:srgbClr val="262626"/>
              </a:buClr>
              <a:buSzPts val="1800"/>
              <a:buFont typeface="Space Grotesk"/>
              <a:buChar char="•"/>
              <a:defRPr sz="1800" i="0" u="none" strike="noStrike" cap="none">
                <a:solidFill>
                  <a:srgbClr val="262626"/>
                </a:solidFill>
                <a:latin typeface="Space Grotesk"/>
                <a:ea typeface="Space Grotesk"/>
                <a:cs typeface="Space Grotesk"/>
                <a:sym typeface="Space Grotesk"/>
              </a:defRPr>
            </a:lvl2pPr>
            <a:lvl3pPr marL="1371600" marR="0" lvl="2" indent="-323850" algn="l" rtl="0">
              <a:lnSpc>
                <a:spcPct val="90000"/>
              </a:lnSpc>
              <a:spcBef>
                <a:spcPts val="400"/>
              </a:spcBef>
              <a:spcAft>
                <a:spcPts val="0"/>
              </a:spcAft>
              <a:buClr>
                <a:srgbClr val="262626"/>
              </a:buClr>
              <a:buSzPts val="1500"/>
              <a:buFont typeface="Space Grotesk"/>
              <a:buChar char="•"/>
              <a:defRPr sz="1500" i="0" u="none" strike="noStrike" cap="none">
                <a:solidFill>
                  <a:srgbClr val="262626"/>
                </a:solidFill>
                <a:latin typeface="Space Grotesk"/>
                <a:ea typeface="Space Grotesk"/>
                <a:cs typeface="Space Grotesk"/>
                <a:sym typeface="Space Grotesk"/>
              </a:defRPr>
            </a:lvl3pPr>
            <a:lvl4pPr marL="1828800" marR="0" lvl="3"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4pPr>
            <a:lvl5pPr marL="2286000" marR="0" lvl="4"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5pPr>
            <a:lvl6pPr marL="2743200" marR="0" lvl="5"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6pPr>
            <a:lvl7pPr marL="3200400" marR="0" lvl="6"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7pPr>
            <a:lvl8pPr marL="3657600" marR="0" lvl="7"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9pPr>
          </a:lstStyle>
          <a:p>
            <a:endParaRPr/>
          </a:p>
        </p:txBody>
      </p:sp>
      <p:sp>
        <p:nvSpPr>
          <p:cNvPr id="91" name="Google Shape;91;p17"/>
          <p:cNvSpPr txBox="1">
            <a:spLocks noGrp="1"/>
          </p:cNvSpPr>
          <p:nvPr>
            <p:ph type="sldNum" idx="12"/>
          </p:nvPr>
        </p:nvSpPr>
        <p:spPr>
          <a:xfrm>
            <a:off x="8594180" y="4958487"/>
            <a:ext cx="366900" cy="146100"/>
          </a:xfrm>
          <a:prstGeom prst="rect">
            <a:avLst/>
          </a:prstGeom>
          <a:noFill/>
          <a:ln>
            <a:noFill/>
          </a:ln>
        </p:spPr>
        <p:txBody>
          <a:bodyPr spcFirstLastPara="1" wrap="square" lIns="0" tIns="34275" rIns="0" bIns="34275" anchor="ctr" anchorCtr="0">
            <a:spAutoFit/>
          </a:bodyPr>
          <a:lstStyle>
            <a:lvl1pPr marL="0" lvl="0" indent="0" algn="r">
              <a:spcBef>
                <a:spcPts val="0"/>
              </a:spcBef>
              <a:buNone/>
              <a:defRPr sz="500" b="0" i="0" u="none" strike="noStrike" cap="none">
                <a:solidFill>
                  <a:srgbClr val="595959"/>
                </a:solidFill>
                <a:latin typeface="Arial"/>
                <a:ea typeface="Arial"/>
                <a:cs typeface="Arial"/>
                <a:sym typeface="Arial"/>
              </a:defRPr>
            </a:lvl1pPr>
            <a:lvl2pPr marL="0" lvl="1" indent="0" algn="r">
              <a:spcBef>
                <a:spcPts val="0"/>
              </a:spcBef>
              <a:buNone/>
              <a:defRPr sz="500" b="0" i="0" u="none" strike="noStrike" cap="none">
                <a:solidFill>
                  <a:srgbClr val="595959"/>
                </a:solidFill>
                <a:latin typeface="Arial"/>
                <a:ea typeface="Arial"/>
                <a:cs typeface="Arial"/>
                <a:sym typeface="Arial"/>
              </a:defRPr>
            </a:lvl2pPr>
            <a:lvl3pPr marL="0" lvl="2" indent="0" algn="r">
              <a:spcBef>
                <a:spcPts val="0"/>
              </a:spcBef>
              <a:buNone/>
              <a:defRPr sz="500" b="0" i="0" u="none" strike="noStrike" cap="none">
                <a:solidFill>
                  <a:srgbClr val="595959"/>
                </a:solidFill>
                <a:latin typeface="Arial"/>
                <a:ea typeface="Arial"/>
                <a:cs typeface="Arial"/>
                <a:sym typeface="Arial"/>
              </a:defRPr>
            </a:lvl3pPr>
            <a:lvl4pPr marL="0" lvl="3" indent="0" algn="r">
              <a:spcBef>
                <a:spcPts val="0"/>
              </a:spcBef>
              <a:buNone/>
              <a:defRPr sz="500" b="0" i="0" u="none" strike="noStrike" cap="none">
                <a:solidFill>
                  <a:srgbClr val="595959"/>
                </a:solidFill>
                <a:latin typeface="Arial"/>
                <a:ea typeface="Arial"/>
                <a:cs typeface="Arial"/>
                <a:sym typeface="Arial"/>
              </a:defRPr>
            </a:lvl4pPr>
            <a:lvl5pPr marL="0" lvl="4" indent="0" algn="r">
              <a:spcBef>
                <a:spcPts val="0"/>
              </a:spcBef>
              <a:buNone/>
              <a:defRPr sz="500" b="0" i="0" u="none" strike="noStrike" cap="none">
                <a:solidFill>
                  <a:srgbClr val="595959"/>
                </a:solidFill>
                <a:latin typeface="Arial"/>
                <a:ea typeface="Arial"/>
                <a:cs typeface="Arial"/>
                <a:sym typeface="Arial"/>
              </a:defRPr>
            </a:lvl5pPr>
            <a:lvl6pPr marL="0" lvl="5" indent="0" algn="r">
              <a:spcBef>
                <a:spcPts val="0"/>
              </a:spcBef>
              <a:buNone/>
              <a:defRPr sz="500" b="0" i="0" u="none" strike="noStrike" cap="none">
                <a:solidFill>
                  <a:srgbClr val="595959"/>
                </a:solidFill>
                <a:latin typeface="Arial"/>
                <a:ea typeface="Arial"/>
                <a:cs typeface="Arial"/>
                <a:sym typeface="Arial"/>
              </a:defRPr>
            </a:lvl6pPr>
            <a:lvl7pPr marL="0" lvl="6" indent="0" algn="r">
              <a:spcBef>
                <a:spcPts val="0"/>
              </a:spcBef>
              <a:buNone/>
              <a:defRPr sz="500" b="0" i="0" u="none" strike="noStrike" cap="none">
                <a:solidFill>
                  <a:srgbClr val="595959"/>
                </a:solidFill>
                <a:latin typeface="Arial"/>
                <a:ea typeface="Arial"/>
                <a:cs typeface="Arial"/>
                <a:sym typeface="Arial"/>
              </a:defRPr>
            </a:lvl7pPr>
            <a:lvl8pPr marL="0" lvl="7" indent="0" algn="r">
              <a:spcBef>
                <a:spcPts val="0"/>
              </a:spcBef>
              <a:buNone/>
              <a:defRPr sz="500" b="0" i="0" u="none" strike="noStrike" cap="none">
                <a:solidFill>
                  <a:srgbClr val="595959"/>
                </a:solidFill>
                <a:latin typeface="Arial"/>
                <a:ea typeface="Arial"/>
                <a:cs typeface="Arial"/>
                <a:sym typeface="Arial"/>
              </a:defRPr>
            </a:lvl8pPr>
            <a:lvl9pPr marL="0" lvl="8" indent="0" algn="r">
              <a:spcBef>
                <a:spcPts val="0"/>
              </a:spcBef>
              <a:buNone/>
              <a:defRPr sz="5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Marquee">
  <p:cSld name="1_Marquee">
    <p:bg>
      <p:bgPr>
        <a:solidFill>
          <a:srgbClr val="F2F2F2"/>
        </a:solidFill>
        <a:effectLst/>
      </p:bgPr>
    </p:bg>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182880" y="1234747"/>
            <a:ext cx="4389120" cy="1019722"/>
          </a:xfrm>
          <a:prstGeom prst="rect">
            <a:avLst/>
          </a:prstGeom>
          <a:noFill/>
          <a:ln>
            <a:noFill/>
          </a:ln>
        </p:spPr>
        <p:txBody>
          <a:bodyPr spcFirstLastPara="1" wrap="square" lIns="0" tIns="34275" rIns="0" bIns="34275" anchor="t" anchorCtr="0">
            <a:noAutofit/>
          </a:bodyPr>
          <a:lstStyle>
            <a:lvl1pPr marR="0" lvl="0" algn="l" rtl="0">
              <a:lnSpc>
                <a:spcPct val="90000"/>
              </a:lnSpc>
              <a:spcBef>
                <a:spcPts val="0"/>
              </a:spcBef>
              <a:spcAft>
                <a:spcPts val="0"/>
              </a:spcAft>
              <a:buClr>
                <a:schemeClr val="dk1"/>
              </a:buClr>
              <a:buSzPts val="4100"/>
              <a:buFont typeface="Space Grotesk"/>
              <a:buNone/>
              <a:defRPr sz="4100" b="1" i="0" u="none" strike="noStrike" cap="none">
                <a:solidFill>
                  <a:schemeClr val="dk1"/>
                </a:solidFill>
                <a:latin typeface="Space Grotesk"/>
                <a:ea typeface="Space Grotesk"/>
                <a:cs typeface="Space Grotesk"/>
                <a:sym typeface="Space Grotesk"/>
              </a:defRPr>
            </a:lvl1pPr>
            <a:lvl2pPr lvl="1">
              <a:spcBef>
                <a:spcPts val="0"/>
              </a:spcBef>
              <a:spcAft>
                <a:spcPts val="0"/>
              </a:spcAft>
              <a:buSzPts val="1100"/>
              <a:buFont typeface="Space Grotesk"/>
              <a:buNone/>
              <a:defRPr sz="1400" b="1">
                <a:latin typeface="Space Grotesk"/>
                <a:ea typeface="Space Grotesk"/>
                <a:cs typeface="Space Grotesk"/>
                <a:sym typeface="Space Grotesk"/>
              </a:defRPr>
            </a:lvl2pPr>
            <a:lvl3pPr lvl="2">
              <a:spcBef>
                <a:spcPts val="0"/>
              </a:spcBef>
              <a:spcAft>
                <a:spcPts val="0"/>
              </a:spcAft>
              <a:buSzPts val="1100"/>
              <a:buFont typeface="Space Grotesk"/>
              <a:buNone/>
              <a:defRPr sz="1400" b="1">
                <a:latin typeface="Space Grotesk"/>
                <a:ea typeface="Space Grotesk"/>
                <a:cs typeface="Space Grotesk"/>
                <a:sym typeface="Space Grotesk"/>
              </a:defRPr>
            </a:lvl3pPr>
            <a:lvl4pPr lvl="3">
              <a:spcBef>
                <a:spcPts val="0"/>
              </a:spcBef>
              <a:spcAft>
                <a:spcPts val="0"/>
              </a:spcAft>
              <a:buSzPts val="1100"/>
              <a:buFont typeface="Space Grotesk"/>
              <a:buNone/>
              <a:defRPr sz="1400" b="1">
                <a:latin typeface="Space Grotesk"/>
                <a:ea typeface="Space Grotesk"/>
                <a:cs typeface="Space Grotesk"/>
                <a:sym typeface="Space Grotesk"/>
              </a:defRPr>
            </a:lvl4pPr>
            <a:lvl5pPr lvl="4">
              <a:spcBef>
                <a:spcPts val="0"/>
              </a:spcBef>
              <a:spcAft>
                <a:spcPts val="0"/>
              </a:spcAft>
              <a:buSzPts val="1100"/>
              <a:buFont typeface="Space Grotesk"/>
              <a:buNone/>
              <a:defRPr sz="1400" b="1">
                <a:latin typeface="Space Grotesk"/>
                <a:ea typeface="Space Grotesk"/>
                <a:cs typeface="Space Grotesk"/>
                <a:sym typeface="Space Grotesk"/>
              </a:defRPr>
            </a:lvl5pPr>
            <a:lvl6pPr lvl="5">
              <a:spcBef>
                <a:spcPts val="0"/>
              </a:spcBef>
              <a:spcAft>
                <a:spcPts val="0"/>
              </a:spcAft>
              <a:buSzPts val="1100"/>
              <a:buFont typeface="Space Grotesk"/>
              <a:buNone/>
              <a:defRPr sz="1400" b="1">
                <a:latin typeface="Space Grotesk"/>
                <a:ea typeface="Space Grotesk"/>
                <a:cs typeface="Space Grotesk"/>
                <a:sym typeface="Space Grotesk"/>
              </a:defRPr>
            </a:lvl6pPr>
            <a:lvl7pPr lvl="6">
              <a:spcBef>
                <a:spcPts val="0"/>
              </a:spcBef>
              <a:spcAft>
                <a:spcPts val="0"/>
              </a:spcAft>
              <a:buSzPts val="1100"/>
              <a:buFont typeface="Space Grotesk"/>
              <a:buNone/>
              <a:defRPr sz="1400" b="1">
                <a:latin typeface="Space Grotesk"/>
                <a:ea typeface="Space Grotesk"/>
                <a:cs typeface="Space Grotesk"/>
                <a:sym typeface="Space Grotesk"/>
              </a:defRPr>
            </a:lvl7pPr>
            <a:lvl8pPr lvl="7">
              <a:spcBef>
                <a:spcPts val="0"/>
              </a:spcBef>
              <a:spcAft>
                <a:spcPts val="0"/>
              </a:spcAft>
              <a:buSzPts val="1100"/>
              <a:buFont typeface="Space Grotesk"/>
              <a:buNone/>
              <a:defRPr sz="1400" b="1">
                <a:latin typeface="Space Grotesk"/>
                <a:ea typeface="Space Grotesk"/>
                <a:cs typeface="Space Grotesk"/>
                <a:sym typeface="Space Grotesk"/>
              </a:defRPr>
            </a:lvl8pPr>
            <a:lvl9pPr lvl="8">
              <a:spcBef>
                <a:spcPts val="0"/>
              </a:spcBef>
              <a:spcAft>
                <a:spcPts val="0"/>
              </a:spcAft>
              <a:buSzPts val="1100"/>
              <a:buFont typeface="Space Grotesk"/>
              <a:buNone/>
              <a:defRPr sz="1400" b="1">
                <a:latin typeface="Space Grotesk"/>
                <a:ea typeface="Space Grotesk"/>
                <a:cs typeface="Space Grotesk"/>
                <a:sym typeface="Space Grotesk"/>
              </a:defRPr>
            </a:lvl9pPr>
          </a:lstStyle>
          <a:p>
            <a:endParaRPr/>
          </a:p>
        </p:txBody>
      </p:sp>
      <p:sp>
        <p:nvSpPr>
          <p:cNvPr id="94" name="Google Shape;94;p18"/>
          <p:cNvSpPr txBox="1">
            <a:spLocks noGrp="1"/>
          </p:cNvSpPr>
          <p:nvPr>
            <p:ph type="sldNum" idx="12"/>
          </p:nvPr>
        </p:nvSpPr>
        <p:spPr>
          <a:xfrm>
            <a:off x="8594180" y="4958487"/>
            <a:ext cx="366900" cy="146100"/>
          </a:xfrm>
          <a:prstGeom prst="rect">
            <a:avLst/>
          </a:prstGeom>
          <a:noFill/>
          <a:ln>
            <a:noFill/>
          </a:ln>
        </p:spPr>
        <p:txBody>
          <a:bodyPr spcFirstLastPara="1" wrap="square" lIns="0" tIns="34275" rIns="0" bIns="34275" anchor="ctr" anchorCtr="0">
            <a:spAutoFit/>
          </a:bodyPr>
          <a:lstStyle>
            <a:lvl1pPr marL="0" lvl="0" indent="0" algn="r">
              <a:spcBef>
                <a:spcPts val="0"/>
              </a:spcBef>
              <a:buNone/>
              <a:defRPr sz="500" b="0" i="0" u="none" strike="noStrike" cap="none">
                <a:solidFill>
                  <a:srgbClr val="595959"/>
                </a:solidFill>
                <a:latin typeface="Arial"/>
                <a:ea typeface="Arial"/>
                <a:cs typeface="Arial"/>
                <a:sym typeface="Arial"/>
              </a:defRPr>
            </a:lvl1pPr>
            <a:lvl2pPr marL="0" lvl="1" indent="0" algn="r">
              <a:spcBef>
                <a:spcPts val="0"/>
              </a:spcBef>
              <a:buNone/>
              <a:defRPr sz="500" b="0" i="0" u="none" strike="noStrike" cap="none">
                <a:solidFill>
                  <a:srgbClr val="595959"/>
                </a:solidFill>
                <a:latin typeface="Arial"/>
                <a:ea typeface="Arial"/>
                <a:cs typeface="Arial"/>
                <a:sym typeface="Arial"/>
              </a:defRPr>
            </a:lvl2pPr>
            <a:lvl3pPr marL="0" lvl="2" indent="0" algn="r">
              <a:spcBef>
                <a:spcPts val="0"/>
              </a:spcBef>
              <a:buNone/>
              <a:defRPr sz="500" b="0" i="0" u="none" strike="noStrike" cap="none">
                <a:solidFill>
                  <a:srgbClr val="595959"/>
                </a:solidFill>
                <a:latin typeface="Arial"/>
                <a:ea typeface="Arial"/>
                <a:cs typeface="Arial"/>
                <a:sym typeface="Arial"/>
              </a:defRPr>
            </a:lvl3pPr>
            <a:lvl4pPr marL="0" lvl="3" indent="0" algn="r">
              <a:spcBef>
                <a:spcPts val="0"/>
              </a:spcBef>
              <a:buNone/>
              <a:defRPr sz="500" b="0" i="0" u="none" strike="noStrike" cap="none">
                <a:solidFill>
                  <a:srgbClr val="595959"/>
                </a:solidFill>
                <a:latin typeface="Arial"/>
                <a:ea typeface="Arial"/>
                <a:cs typeface="Arial"/>
                <a:sym typeface="Arial"/>
              </a:defRPr>
            </a:lvl4pPr>
            <a:lvl5pPr marL="0" lvl="4" indent="0" algn="r">
              <a:spcBef>
                <a:spcPts val="0"/>
              </a:spcBef>
              <a:buNone/>
              <a:defRPr sz="500" b="0" i="0" u="none" strike="noStrike" cap="none">
                <a:solidFill>
                  <a:srgbClr val="595959"/>
                </a:solidFill>
                <a:latin typeface="Arial"/>
                <a:ea typeface="Arial"/>
                <a:cs typeface="Arial"/>
                <a:sym typeface="Arial"/>
              </a:defRPr>
            </a:lvl5pPr>
            <a:lvl6pPr marL="0" lvl="5" indent="0" algn="r">
              <a:spcBef>
                <a:spcPts val="0"/>
              </a:spcBef>
              <a:buNone/>
              <a:defRPr sz="500" b="0" i="0" u="none" strike="noStrike" cap="none">
                <a:solidFill>
                  <a:srgbClr val="595959"/>
                </a:solidFill>
                <a:latin typeface="Arial"/>
                <a:ea typeface="Arial"/>
                <a:cs typeface="Arial"/>
                <a:sym typeface="Arial"/>
              </a:defRPr>
            </a:lvl6pPr>
            <a:lvl7pPr marL="0" lvl="6" indent="0" algn="r">
              <a:spcBef>
                <a:spcPts val="0"/>
              </a:spcBef>
              <a:buNone/>
              <a:defRPr sz="500" b="0" i="0" u="none" strike="noStrike" cap="none">
                <a:solidFill>
                  <a:srgbClr val="595959"/>
                </a:solidFill>
                <a:latin typeface="Arial"/>
                <a:ea typeface="Arial"/>
                <a:cs typeface="Arial"/>
                <a:sym typeface="Arial"/>
              </a:defRPr>
            </a:lvl7pPr>
            <a:lvl8pPr marL="0" lvl="7" indent="0" algn="r">
              <a:spcBef>
                <a:spcPts val="0"/>
              </a:spcBef>
              <a:buNone/>
              <a:defRPr sz="500" b="0" i="0" u="none" strike="noStrike" cap="none">
                <a:solidFill>
                  <a:srgbClr val="595959"/>
                </a:solidFill>
                <a:latin typeface="Arial"/>
                <a:ea typeface="Arial"/>
                <a:cs typeface="Arial"/>
                <a:sym typeface="Arial"/>
              </a:defRPr>
            </a:lvl8pPr>
            <a:lvl9pPr marL="0" lvl="8" indent="0" algn="r">
              <a:spcBef>
                <a:spcPts val="0"/>
              </a:spcBef>
              <a:buNone/>
              <a:defRPr sz="5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 name="Google Shape;95;p18"/>
          <p:cNvSpPr txBox="1">
            <a:spLocks noGrp="1"/>
          </p:cNvSpPr>
          <p:nvPr>
            <p:ph type="body" idx="1"/>
          </p:nvPr>
        </p:nvSpPr>
        <p:spPr>
          <a:xfrm>
            <a:off x="182942" y="70004"/>
            <a:ext cx="4389000" cy="194700"/>
          </a:xfrm>
          <a:prstGeom prst="rect">
            <a:avLst/>
          </a:prstGeom>
          <a:noFill/>
          <a:ln>
            <a:noFill/>
          </a:ln>
        </p:spPr>
        <p:txBody>
          <a:bodyPr spcFirstLastPara="1" wrap="square" lIns="0" tIns="34275" rIns="0" bIns="34275" anchor="t" anchorCtr="0">
            <a:spAutoFit/>
          </a:bodyPr>
          <a:lstStyle>
            <a:lvl1pPr marL="457200" marR="0" lvl="0" indent="-228600" algn="l" rtl="0">
              <a:lnSpc>
                <a:spcPct val="90000"/>
              </a:lnSpc>
              <a:spcBef>
                <a:spcPts val="800"/>
              </a:spcBef>
              <a:spcAft>
                <a:spcPts val="0"/>
              </a:spcAft>
              <a:buClr>
                <a:schemeClr val="dk1"/>
              </a:buClr>
              <a:buSzPts val="900"/>
              <a:buFont typeface="Space Grotesk"/>
              <a:buNone/>
              <a:defRPr sz="900" b="1" i="0" u="none" strike="noStrike" cap="none">
                <a:solidFill>
                  <a:schemeClr val="dk1"/>
                </a:solidFill>
                <a:latin typeface="Space Grotesk"/>
                <a:ea typeface="Space Grotesk"/>
                <a:cs typeface="Space Grotesk"/>
                <a:sym typeface="Space Grotesk"/>
              </a:defRPr>
            </a:lvl1pPr>
            <a:lvl2pPr marL="914400" marR="0" lvl="1" indent="-342900" algn="l" rtl="0">
              <a:lnSpc>
                <a:spcPct val="90000"/>
              </a:lnSpc>
              <a:spcBef>
                <a:spcPts val="400"/>
              </a:spcBef>
              <a:spcAft>
                <a:spcPts val="0"/>
              </a:spcAft>
              <a:buClr>
                <a:srgbClr val="262626"/>
              </a:buClr>
              <a:buSzPts val="1800"/>
              <a:buFont typeface="Space Grotesk"/>
              <a:buChar char="•"/>
              <a:defRPr sz="1800" b="1" i="0" u="none" strike="noStrike" cap="none">
                <a:solidFill>
                  <a:srgbClr val="262626"/>
                </a:solidFill>
                <a:latin typeface="Space Grotesk"/>
                <a:ea typeface="Space Grotesk"/>
                <a:cs typeface="Space Grotesk"/>
                <a:sym typeface="Space Grotesk"/>
              </a:defRPr>
            </a:lvl2pPr>
            <a:lvl3pPr marL="1371600" marR="0" lvl="2" indent="-323850" algn="l" rtl="0">
              <a:lnSpc>
                <a:spcPct val="90000"/>
              </a:lnSpc>
              <a:spcBef>
                <a:spcPts val="400"/>
              </a:spcBef>
              <a:spcAft>
                <a:spcPts val="0"/>
              </a:spcAft>
              <a:buClr>
                <a:srgbClr val="262626"/>
              </a:buClr>
              <a:buSzPts val="1500"/>
              <a:buFont typeface="Space Grotesk"/>
              <a:buChar char="•"/>
              <a:defRPr sz="1500" b="1" i="0" u="none" strike="noStrike" cap="none">
                <a:solidFill>
                  <a:srgbClr val="262626"/>
                </a:solidFill>
                <a:latin typeface="Space Grotesk"/>
                <a:ea typeface="Space Grotesk"/>
                <a:cs typeface="Space Grotesk"/>
                <a:sym typeface="Space Grotesk"/>
              </a:defRPr>
            </a:lvl3pPr>
            <a:lvl4pPr marL="1828800" marR="0" lvl="3" indent="-317500" algn="l" rtl="0">
              <a:lnSpc>
                <a:spcPct val="90000"/>
              </a:lnSpc>
              <a:spcBef>
                <a:spcPts val="400"/>
              </a:spcBef>
              <a:spcAft>
                <a:spcPts val="0"/>
              </a:spcAft>
              <a:buClr>
                <a:srgbClr val="262626"/>
              </a:buClr>
              <a:buSzPts val="1400"/>
              <a:buFont typeface="Space Grotesk"/>
              <a:buChar char="•"/>
              <a:defRPr sz="1400" b="1" i="0" u="none" strike="noStrike" cap="none">
                <a:solidFill>
                  <a:srgbClr val="262626"/>
                </a:solidFill>
                <a:latin typeface="Space Grotesk"/>
                <a:ea typeface="Space Grotesk"/>
                <a:cs typeface="Space Grotesk"/>
                <a:sym typeface="Space Grotesk"/>
              </a:defRPr>
            </a:lvl4pPr>
            <a:lvl5pPr marL="2286000" marR="0" lvl="4" indent="-317500" algn="l" rtl="0">
              <a:lnSpc>
                <a:spcPct val="90000"/>
              </a:lnSpc>
              <a:spcBef>
                <a:spcPts val="400"/>
              </a:spcBef>
              <a:spcAft>
                <a:spcPts val="0"/>
              </a:spcAft>
              <a:buClr>
                <a:srgbClr val="262626"/>
              </a:buClr>
              <a:buSzPts val="1400"/>
              <a:buFont typeface="Space Grotesk"/>
              <a:buChar char="•"/>
              <a:defRPr sz="1400" b="1" i="0" u="none" strike="noStrike" cap="none">
                <a:solidFill>
                  <a:srgbClr val="262626"/>
                </a:solidFill>
                <a:latin typeface="Space Grotesk"/>
                <a:ea typeface="Space Grotesk"/>
                <a:cs typeface="Space Grotesk"/>
                <a:sym typeface="Space Grotesk"/>
              </a:defRPr>
            </a:lvl5pPr>
            <a:lvl6pPr marL="2743200" marR="0" lvl="5"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6pPr>
            <a:lvl7pPr marL="3200400" marR="0" lvl="6"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7pPr>
            <a:lvl8pPr marL="3657600" marR="0" lvl="7"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9pPr>
          </a:lstStyle>
          <a:p>
            <a:endParaRPr/>
          </a:p>
        </p:txBody>
      </p:sp>
      <p:pic>
        <p:nvPicPr>
          <p:cNvPr id="96" name="Google Shape;96;p18" descr="A black background with a black letter&#10;&#10;Description automatically generated with medium confidence"/>
          <p:cNvPicPr preferRelativeResize="0"/>
          <p:nvPr/>
        </p:nvPicPr>
        <p:blipFill rotWithShape="1">
          <a:blip r:embed="rId2">
            <a:alphaModFix/>
          </a:blip>
          <a:srcRect l="729" t="89739" r="3027"/>
          <a:stretch/>
        </p:blipFill>
        <p:spPr>
          <a:xfrm>
            <a:off x="182880" y="328139"/>
            <a:ext cx="1165860" cy="38124"/>
          </a:xfrm>
          <a:prstGeom prst="rect">
            <a:avLst/>
          </a:prstGeom>
          <a:noFill/>
          <a:ln>
            <a:noFill/>
          </a:ln>
        </p:spPr>
      </p:pic>
      <p:grpSp>
        <p:nvGrpSpPr>
          <p:cNvPr id="97" name="Google Shape;97;p18"/>
          <p:cNvGrpSpPr/>
          <p:nvPr/>
        </p:nvGrpSpPr>
        <p:grpSpPr>
          <a:xfrm>
            <a:off x="182880" y="429687"/>
            <a:ext cx="506707" cy="257816"/>
            <a:chOff x="225083" y="795292"/>
            <a:chExt cx="808068" cy="411151"/>
          </a:xfrm>
        </p:grpSpPr>
        <p:sp>
          <p:nvSpPr>
            <p:cNvPr id="98" name="Google Shape;98;p18"/>
            <p:cNvSpPr/>
            <p:nvPr/>
          </p:nvSpPr>
          <p:spPr>
            <a:xfrm>
              <a:off x="225083" y="795292"/>
              <a:ext cx="411150" cy="411150"/>
            </a:xfrm>
            <a:prstGeom prst="ellipse">
              <a:avLst/>
            </a:prstGeom>
            <a:noFill/>
            <a:ln w="9525" cap="flat" cmpd="sng">
              <a:solidFill>
                <a:srgbClr val="595959"/>
              </a:solidFill>
              <a:prstDash val="solid"/>
              <a:miter lim="800000"/>
              <a:headEnd type="none" w="sm" len="sm"/>
              <a:tailEnd type="none" w="sm" len="sm"/>
            </a:ln>
          </p:spPr>
          <p:txBody>
            <a:bodyPr spcFirstLastPara="1" wrap="square" lIns="34275" tIns="34275" rIns="34275" bIns="34275" anchor="t" anchorCtr="0">
              <a:noAutofit/>
            </a:bodyPr>
            <a:lstStyle/>
            <a:p>
              <a:pPr marL="215900" marR="0" lvl="0" indent="-88900" algn="l" rtl="0">
                <a:lnSpc>
                  <a:spcPct val="90000"/>
                </a:lnSpc>
                <a:spcBef>
                  <a:spcPts val="0"/>
                </a:spcBef>
                <a:spcAft>
                  <a:spcPts val="0"/>
                </a:spcAft>
                <a:buClr>
                  <a:schemeClr val="dk1"/>
                </a:buClr>
                <a:buSzPts val="1400"/>
                <a:buFont typeface="Noto Sans Symbols"/>
                <a:buNone/>
              </a:pPr>
              <a:endParaRPr sz="1400" b="0" i="0" u="none" strike="noStrike" cap="none">
                <a:solidFill>
                  <a:schemeClr val="dk1"/>
                </a:solidFill>
                <a:latin typeface="Arial"/>
                <a:ea typeface="Arial"/>
                <a:cs typeface="Arial"/>
                <a:sym typeface="Arial"/>
              </a:endParaRPr>
            </a:p>
          </p:txBody>
        </p:sp>
        <p:sp>
          <p:nvSpPr>
            <p:cNvPr id="99" name="Google Shape;99;p18"/>
            <p:cNvSpPr/>
            <p:nvPr/>
          </p:nvSpPr>
          <p:spPr>
            <a:xfrm>
              <a:off x="416426" y="795292"/>
              <a:ext cx="411151" cy="411151"/>
            </a:xfrm>
            <a:prstGeom prst="rect">
              <a:avLst/>
            </a:prstGeom>
            <a:noFill/>
            <a:ln w="9525" cap="flat" cmpd="sng">
              <a:solidFill>
                <a:srgbClr val="595959"/>
              </a:solidFill>
              <a:prstDash val="solid"/>
              <a:miter lim="800000"/>
              <a:headEnd type="none" w="sm" len="sm"/>
              <a:tailEnd type="none" w="sm" len="sm"/>
            </a:ln>
          </p:spPr>
          <p:txBody>
            <a:bodyPr spcFirstLastPara="1" wrap="square" lIns="34275" tIns="34275" rIns="34275" bIns="34275" anchor="t" anchorCtr="0">
              <a:noAutofit/>
            </a:bodyPr>
            <a:lstStyle/>
            <a:p>
              <a:pPr marL="215900" marR="0" lvl="0" indent="-88900" algn="l" rtl="0">
                <a:lnSpc>
                  <a:spcPct val="90000"/>
                </a:lnSpc>
                <a:spcBef>
                  <a:spcPts val="0"/>
                </a:spcBef>
                <a:spcAft>
                  <a:spcPts val="0"/>
                </a:spcAft>
                <a:buClr>
                  <a:schemeClr val="dk1"/>
                </a:buClr>
                <a:buSzPts val="1400"/>
                <a:buFont typeface="Noto Sans Symbols"/>
                <a:buNone/>
              </a:pPr>
              <a:endParaRPr sz="1400" b="0" i="0" u="none" strike="noStrike" cap="none">
                <a:solidFill>
                  <a:schemeClr val="dk1"/>
                </a:solidFill>
                <a:latin typeface="Arial"/>
                <a:ea typeface="Arial"/>
                <a:cs typeface="Arial"/>
                <a:sym typeface="Arial"/>
              </a:endParaRPr>
            </a:p>
          </p:txBody>
        </p:sp>
        <p:sp>
          <p:nvSpPr>
            <p:cNvPr id="100" name="Google Shape;100;p18"/>
            <p:cNvSpPr/>
            <p:nvPr/>
          </p:nvSpPr>
          <p:spPr>
            <a:xfrm rot="10800000">
              <a:off x="622001" y="795292"/>
              <a:ext cx="411150" cy="411150"/>
            </a:xfrm>
            <a:prstGeom prst="triangle">
              <a:avLst>
                <a:gd name="adj" fmla="val 50000"/>
              </a:avLst>
            </a:prstGeom>
            <a:noFill/>
            <a:ln w="9525" cap="flat" cmpd="sng">
              <a:solidFill>
                <a:srgbClr val="595959"/>
              </a:solidFill>
              <a:prstDash val="solid"/>
              <a:miter lim="800000"/>
              <a:headEnd type="none" w="sm" len="sm"/>
              <a:tailEnd type="none" w="sm" len="sm"/>
            </a:ln>
          </p:spPr>
          <p:txBody>
            <a:bodyPr spcFirstLastPara="1" wrap="square" lIns="34275" tIns="34275" rIns="34275" bIns="34275" anchor="t" anchorCtr="0">
              <a:noAutofit/>
            </a:bodyPr>
            <a:lstStyle/>
            <a:p>
              <a:pPr marL="215900" marR="0" lvl="0" indent="-88900" algn="l" rtl="0">
                <a:lnSpc>
                  <a:spcPct val="90000"/>
                </a:lnSpc>
                <a:spcBef>
                  <a:spcPts val="0"/>
                </a:spcBef>
                <a:spcAft>
                  <a:spcPts val="0"/>
                </a:spcAft>
                <a:buClr>
                  <a:schemeClr val="dk1"/>
                </a:buClr>
                <a:buSzPts val="1400"/>
                <a:buFont typeface="Noto Sans Symbols"/>
                <a:buNone/>
              </a:pPr>
              <a:endParaRPr sz="1400" b="0" i="0" u="none" strike="noStrike" cap="none">
                <a:solidFill>
                  <a:schemeClr val="dk1"/>
                </a:solidFill>
                <a:latin typeface="Arial"/>
                <a:ea typeface="Arial"/>
                <a:cs typeface="Arial"/>
                <a:sym typeface="Arial"/>
              </a:endParaRPr>
            </a:p>
          </p:txBody>
        </p:sp>
      </p:grpSp>
      <p:sp>
        <p:nvSpPr>
          <p:cNvPr id="101" name="Google Shape;101;p18"/>
          <p:cNvSpPr/>
          <p:nvPr/>
        </p:nvSpPr>
        <p:spPr>
          <a:xfrm>
            <a:off x="4572000" y="0"/>
            <a:ext cx="4572000" cy="4903076"/>
          </a:xfrm>
          <a:prstGeom prst="rect">
            <a:avLst/>
          </a:prstGeom>
          <a:solidFill>
            <a:schemeClr val="dk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02" name="Google Shape;102;p18"/>
          <p:cNvSpPr txBox="1"/>
          <p:nvPr/>
        </p:nvSpPr>
        <p:spPr>
          <a:xfrm>
            <a:off x="4754880" y="1234747"/>
            <a:ext cx="4121106" cy="2466013"/>
          </a:xfrm>
          <a:prstGeom prst="rect">
            <a:avLst/>
          </a:prstGeom>
          <a:noFill/>
          <a:ln>
            <a:noFill/>
          </a:ln>
        </p:spPr>
        <p:txBody>
          <a:bodyPr spcFirstLastPara="1" wrap="square" lIns="0" tIns="34275" rIns="0" bIns="34275" anchor="t" anchorCtr="0">
            <a:noAutofit/>
          </a:bodyPr>
          <a:lstStyle/>
          <a:p>
            <a:pPr marL="0" marR="0" lvl="0" indent="0" algn="l" rtl="0">
              <a:lnSpc>
                <a:spcPct val="90000"/>
              </a:lnSpc>
              <a:spcBef>
                <a:spcPts val="0"/>
              </a:spcBef>
              <a:spcAft>
                <a:spcPts val="0"/>
              </a:spcAft>
              <a:buClr>
                <a:schemeClr val="lt1"/>
              </a:buClr>
              <a:buSzPts val="2700"/>
              <a:buFont typeface="Arial"/>
              <a:buNone/>
            </a:pPr>
            <a:r>
              <a:rPr lang="en" sz="2700" b="1" i="0" u="none" strike="noStrike" cap="none">
                <a:solidFill>
                  <a:schemeClr val="lt1"/>
                </a:solidFill>
                <a:latin typeface="Space Grotesk"/>
                <a:ea typeface="Space Grotesk"/>
                <a:cs typeface="Space Grotesk"/>
                <a:sym typeface="Space Grotesk"/>
              </a:rPr>
              <a:t>Secondary Message</a:t>
            </a:r>
            <a:endParaRPr sz="1100" b="1">
              <a:latin typeface="Space Grotesk"/>
              <a:ea typeface="Space Grotesk"/>
              <a:cs typeface="Space Grotesk"/>
              <a:sym typeface="Space Grotesk"/>
            </a:endParaRPr>
          </a:p>
          <a:p>
            <a:pPr marL="0" marR="0" lvl="0" indent="0" algn="l" rtl="0">
              <a:lnSpc>
                <a:spcPct val="90000"/>
              </a:lnSpc>
              <a:spcBef>
                <a:spcPts val="0"/>
              </a:spcBef>
              <a:spcAft>
                <a:spcPts val="0"/>
              </a:spcAft>
              <a:buClr>
                <a:schemeClr val="dk1"/>
              </a:buClr>
              <a:buSzPts val="2700"/>
              <a:buFont typeface="Arial"/>
              <a:buNone/>
            </a:pPr>
            <a:endParaRPr sz="2700" b="0"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1200"/>
              <a:buFont typeface="Arial"/>
              <a:buNone/>
            </a:pPr>
            <a:r>
              <a:rPr lang="en" sz="1200" i="0" u="none" strike="noStrike" cap="none">
                <a:solidFill>
                  <a:schemeClr val="lt1"/>
                </a:solidFill>
                <a:latin typeface="Space Grotesk"/>
                <a:ea typeface="Space Grotesk"/>
                <a:cs typeface="Space Grotesk"/>
                <a:sym typeface="Space Grotesk"/>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200" i="0" u="none" strike="noStrike" cap="none">
              <a:solidFill>
                <a:schemeClr val="lt1"/>
              </a:solidFill>
              <a:latin typeface="Space Grotesk"/>
              <a:ea typeface="Space Grotesk"/>
              <a:cs typeface="Space Grotesk"/>
              <a:sym typeface="Space Grotesk"/>
            </a:endParaRPr>
          </a:p>
        </p:txBody>
      </p:sp>
      <p:sp>
        <p:nvSpPr>
          <p:cNvPr id="103" name="Google Shape;103;p18"/>
          <p:cNvSpPr/>
          <p:nvPr/>
        </p:nvSpPr>
        <p:spPr>
          <a:xfrm>
            <a:off x="232258" y="2697014"/>
            <a:ext cx="2924503" cy="480848"/>
          </a:xfrm>
          <a:prstGeom prst="rect">
            <a:avLst/>
          </a:prstGeom>
          <a:solidFill>
            <a:srgbClr val="FFFF00"/>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04" name="Google Shape;104;p18"/>
          <p:cNvSpPr txBox="1"/>
          <p:nvPr/>
        </p:nvSpPr>
        <p:spPr>
          <a:xfrm>
            <a:off x="182942" y="2592664"/>
            <a:ext cx="4389000" cy="1019700"/>
          </a:xfrm>
          <a:prstGeom prst="rect">
            <a:avLst/>
          </a:prstGeom>
          <a:noFill/>
          <a:ln>
            <a:noFill/>
          </a:ln>
        </p:spPr>
        <p:txBody>
          <a:bodyPr spcFirstLastPara="1" wrap="square" lIns="0" tIns="34275" rIns="0" bIns="34275" anchor="t" anchorCtr="0">
            <a:noAutofit/>
          </a:bodyPr>
          <a:lstStyle/>
          <a:p>
            <a:pPr marL="0" marR="0" lvl="0" indent="0" algn="l" rtl="0">
              <a:lnSpc>
                <a:spcPct val="90000"/>
              </a:lnSpc>
              <a:spcBef>
                <a:spcPts val="0"/>
              </a:spcBef>
              <a:spcAft>
                <a:spcPts val="0"/>
              </a:spcAft>
              <a:buClr>
                <a:schemeClr val="dk1"/>
              </a:buClr>
              <a:buSzPts val="4100"/>
              <a:buFont typeface="Arial"/>
              <a:buNone/>
            </a:pPr>
            <a:r>
              <a:rPr lang="en" sz="4100" b="1" i="0" u="none" strike="noStrike" cap="none">
                <a:solidFill>
                  <a:schemeClr val="dk1"/>
                </a:solidFill>
                <a:latin typeface="Space Grotesk"/>
                <a:ea typeface="Space Grotesk"/>
                <a:cs typeface="Space Grotesk"/>
                <a:sym typeface="Space Grotesk"/>
              </a:rPr>
              <a:t>Highlighted!</a:t>
            </a:r>
            <a:endParaRPr sz="1100" b="1">
              <a:latin typeface="Space Grotesk"/>
              <a:ea typeface="Space Grotesk"/>
              <a:cs typeface="Space Grotesk"/>
              <a:sym typeface="Space Grotesk"/>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ullets">
  <p:cSld name="Bullets">
    <p:bg>
      <p:bgPr>
        <a:solidFill>
          <a:srgbClr val="F2F2F2"/>
        </a:solidFill>
        <a:effectLst/>
      </p:bgPr>
    </p:bg>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182880" y="383047"/>
            <a:ext cx="8778240" cy="624078"/>
          </a:xfrm>
          <a:prstGeom prst="rect">
            <a:avLst/>
          </a:prstGeom>
          <a:noFill/>
          <a:ln>
            <a:noFill/>
          </a:ln>
        </p:spPr>
        <p:txBody>
          <a:bodyPr spcFirstLastPara="1" wrap="square" lIns="0" tIns="34275" rIns="0" bIns="34275" anchor="t" anchorCtr="0">
            <a:noAutofit/>
          </a:bodyPr>
          <a:lstStyle>
            <a:lvl1pPr marR="0" lvl="0" algn="l" rtl="0">
              <a:lnSpc>
                <a:spcPct val="9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7" name="Google Shape;107;p19"/>
          <p:cNvSpPr txBox="1">
            <a:spLocks noGrp="1"/>
          </p:cNvSpPr>
          <p:nvPr>
            <p:ph type="sldNum" idx="12"/>
          </p:nvPr>
        </p:nvSpPr>
        <p:spPr>
          <a:xfrm>
            <a:off x="8594180" y="4958487"/>
            <a:ext cx="366900" cy="146100"/>
          </a:xfrm>
          <a:prstGeom prst="rect">
            <a:avLst/>
          </a:prstGeom>
          <a:noFill/>
          <a:ln>
            <a:noFill/>
          </a:ln>
        </p:spPr>
        <p:txBody>
          <a:bodyPr spcFirstLastPara="1" wrap="square" lIns="0" tIns="34275" rIns="0" bIns="34275" anchor="ctr" anchorCtr="0">
            <a:spAutoFit/>
          </a:bodyPr>
          <a:lstStyle>
            <a:lvl1pPr marL="0" lvl="0" indent="0" algn="r">
              <a:spcBef>
                <a:spcPts val="0"/>
              </a:spcBef>
              <a:buNone/>
              <a:defRPr sz="500" b="0" i="0" u="none" strike="noStrike" cap="none">
                <a:solidFill>
                  <a:srgbClr val="595959"/>
                </a:solidFill>
                <a:latin typeface="Arial"/>
                <a:ea typeface="Arial"/>
                <a:cs typeface="Arial"/>
                <a:sym typeface="Arial"/>
              </a:defRPr>
            </a:lvl1pPr>
            <a:lvl2pPr marL="0" lvl="1" indent="0" algn="r">
              <a:spcBef>
                <a:spcPts val="0"/>
              </a:spcBef>
              <a:buNone/>
              <a:defRPr sz="500" b="0" i="0" u="none" strike="noStrike" cap="none">
                <a:solidFill>
                  <a:srgbClr val="595959"/>
                </a:solidFill>
                <a:latin typeface="Arial"/>
                <a:ea typeface="Arial"/>
                <a:cs typeface="Arial"/>
                <a:sym typeface="Arial"/>
              </a:defRPr>
            </a:lvl2pPr>
            <a:lvl3pPr marL="0" lvl="2" indent="0" algn="r">
              <a:spcBef>
                <a:spcPts val="0"/>
              </a:spcBef>
              <a:buNone/>
              <a:defRPr sz="500" b="0" i="0" u="none" strike="noStrike" cap="none">
                <a:solidFill>
                  <a:srgbClr val="595959"/>
                </a:solidFill>
                <a:latin typeface="Arial"/>
                <a:ea typeface="Arial"/>
                <a:cs typeface="Arial"/>
                <a:sym typeface="Arial"/>
              </a:defRPr>
            </a:lvl3pPr>
            <a:lvl4pPr marL="0" lvl="3" indent="0" algn="r">
              <a:spcBef>
                <a:spcPts val="0"/>
              </a:spcBef>
              <a:buNone/>
              <a:defRPr sz="500" b="0" i="0" u="none" strike="noStrike" cap="none">
                <a:solidFill>
                  <a:srgbClr val="595959"/>
                </a:solidFill>
                <a:latin typeface="Arial"/>
                <a:ea typeface="Arial"/>
                <a:cs typeface="Arial"/>
                <a:sym typeface="Arial"/>
              </a:defRPr>
            </a:lvl4pPr>
            <a:lvl5pPr marL="0" lvl="4" indent="0" algn="r">
              <a:spcBef>
                <a:spcPts val="0"/>
              </a:spcBef>
              <a:buNone/>
              <a:defRPr sz="500" b="0" i="0" u="none" strike="noStrike" cap="none">
                <a:solidFill>
                  <a:srgbClr val="595959"/>
                </a:solidFill>
                <a:latin typeface="Arial"/>
                <a:ea typeface="Arial"/>
                <a:cs typeface="Arial"/>
                <a:sym typeface="Arial"/>
              </a:defRPr>
            </a:lvl5pPr>
            <a:lvl6pPr marL="0" lvl="5" indent="0" algn="r">
              <a:spcBef>
                <a:spcPts val="0"/>
              </a:spcBef>
              <a:buNone/>
              <a:defRPr sz="500" b="0" i="0" u="none" strike="noStrike" cap="none">
                <a:solidFill>
                  <a:srgbClr val="595959"/>
                </a:solidFill>
                <a:latin typeface="Arial"/>
                <a:ea typeface="Arial"/>
                <a:cs typeface="Arial"/>
                <a:sym typeface="Arial"/>
              </a:defRPr>
            </a:lvl6pPr>
            <a:lvl7pPr marL="0" lvl="6" indent="0" algn="r">
              <a:spcBef>
                <a:spcPts val="0"/>
              </a:spcBef>
              <a:buNone/>
              <a:defRPr sz="500" b="0" i="0" u="none" strike="noStrike" cap="none">
                <a:solidFill>
                  <a:srgbClr val="595959"/>
                </a:solidFill>
                <a:latin typeface="Arial"/>
                <a:ea typeface="Arial"/>
                <a:cs typeface="Arial"/>
                <a:sym typeface="Arial"/>
              </a:defRPr>
            </a:lvl7pPr>
            <a:lvl8pPr marL="0" lvl="7" indent="0" algn="r">
              <a:spcBef>
                <a:spcPts val="0"/>
              </a:spcBef>
              <a:buNone/>
              <a:defRPr sz="500" b="0" i="0" u="none" strike="noStrike" cap="none">
                <a:solidFill>
                  <a:srgbClr val="595959"/>
                </a:solidFill>
                <a:latin typeface="Arial"/>
                <a:ea typeface="Arial"/>
                <a:cs typeface="Arial"/>
                <a:sym typeface="Arial"/>
              </a:defRPr>
            </a:lvl8pPr>
            <a:lvl9pPr marL="0" lvl="8" indent="0" algn="r">
              <a:spcBef>
                <a:spcPts val="0"/>
              </a:spcBef>
              <a:buNone/>
              <a:defRPr sz="5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19"/>
          <p:cNvSpPr txBox="1">
            <a:spLocks noGrp="1"/>
          </p:cNvSpPr>
          <p:nvPr>
            <p:ph type="body" idx="1"/>
          </p:nvPr>
        </p:nvSpPr>
        <p:spPr>
          <a:xfrm>
            <a:off x="182880" y="116542"/>
            <a:ext cx="8778240" cy="194813"/>
          </a:xfrm>
          <a:prstGeom prst="rect">
            <a:avLst/>
          </a:prstGeom>
          <a:noFill/>
          <a:ln>
            <a:noFill/>
          </a:ln>
        </p:spPr>
        <p:txBody>
          <a:bodyPr spcFirstLastPara="1" wrap="square" lIns="0" tIns="34275" rIns="0" bIns="34275" anchor="t" anchorCtr="0">
            <a:spAutoFit/>
          </a:bodyPr>
          <a:lstStyle>
            <a:lvl1pPr marL="457200" marR="0" lvl="0" indent="-285750" algn="l" rtl="0">
              <a:lnSpc>
                <a:spcPct val="90000"/>
              </a:lnSpc>
              <a:spcBef>
                <a:spcPts val="800"/>
              </a:spcBef>
              <a:spcAft>
                <a:spcPts val="0"/>
              </a:spcAft>
              <a:buClr>
                <a:schemeClr val="dk1"/>
              </a:buClr>
              <a:buSzPts val="900"/>
              <a:buFont typeface="Space Grotesk"/>
              <a:buChar char="•"/>
              <a:defRPr sz="900" b="1" i="0" u="none" strike="noStrike" cap="none">
                <a:solidFill>
                  <a:schemeClr val="dk1"/>
                </a:solidFill>
                <a:latin typeface="Space Grotesk"/>
                <a:ea typeface="Space Grotesk"/>
                <a:cs typeface="Space Grotesk"/>
                <a:sym typeface="Space Grotesk"/>
              </a:defRPr>
            </a:lvl1pPr>
            <a:lvl2pPr marL="914400" marR="0" lvl="1" indent="-342900" algn="l" rtl="0">
              <a:lnSpc>
                <a:spcPct val="90000"/>
              </a:lnSpc>
              <a:spcBef>
                <a:spcPts val="400"/>
              </a:spcBef>
              <a:spcAft>
                <a:spcPts val="0"/>
              </a:spcAft>
              <a:buClr>
                <a:srgbClr val="262626"/>
              </a:buClr>
              <a:buSzPts val="1800"/>
              <a:buFont typeface="Space Grotesk"/>
              <a:buChar char="•"/>
              <a:defRPr sz="1800" b="1" i="0" u="none" strike="noStrike" cap="none">
                <a:solidFill>
                  <a:srgbClr val="262626"/>
                </a:solidFill>
                <a:latin typeface="Space Grotesk"/>
                <a:ea typeface="Space Grotesk"/>
                <a:cs typeface="Space Grotesk"/>
                <a:sym typeface="Space Grotesk"/>
              </a:defRPr>
            </a:lvl2pPr>
            <a:lvl3pPr marL="1371600" marR="0" lvl="2" indent="-323850" algn="l" rtl="0">
              <a:lnSpc>
                <a:spcPct val="90000"/>
              </a:lnSpc>
              <a:spcBef>
                <a:spcPts val="400"/>
              </a:spcBef>
              <a:spcAft>
                <a:spcPts val="0"/>
              </a:spcAft>
              <a:buClr>
                <a:srgbClr val="262626"/>
              </a:buClr>
              <a:buSzPts val="1500"/>
              <a:buFont typeface="Space Grotesk"/>
              <a:buChar char="•"/>
              <a:defRPr sz="1500" b="1" i="0" u="none" strike="noStrike" cap="none">
                <a:solidFill>
                  <a:srgbClr val="262626"/>
                </a:solidFill>
                <a:latin typeface="Space Grotesk"/>
                <a:ea typeface="Space Grotesk"/>
                <a:cs typeface="Space Grotesk"/>
                <a:sym typeface="Space Grotesk"/>
              </a:defRPr>
            </a:lvl3pPr>
            <a:lvl4pPr marL="1828800" marR="0" lvl="3" indent="-317500" algn="l" rtl="0">
              <a:lnSpc>
                <a:spcPct val="90000"/>
              </a:lnSpc>
              <a:spcBef>
                <a:spcPts val="400"/>
              </a:spcBef>
              <a:spcAft>
                <a:spcPts val="0"/>
              </a:spcAft>
              <a:buClr>
                <a:srgbClr val="262626"/>
              </a:buClr>
              <a:buSzPts val="1400"/>
              <a:buFont typeface="Space Grotesk"/>
              <a:buChar char="•"/>
              <a:defRPr sz="1400" b="1" i="0" u="none" strike="noStrike" cap="none">
                <a:solidFill>
                  <a:srgbClr val="262626"/>
                </a:solidFill>
                <a:latin typeface="Space Grotesk"/>
                <a:ea typeface="Space Grotesk"/>
                <a:cs typeface="Space Grotesk"/>
                <a:sym typeface="Space Grotesk"/>
              </a:defRPr>
            </a:lvl4pPr>
            <a:lvl5pPr marL="2286000" marR="0" lvl="4" indent="-317500" algn="l" rtl="0">
              <a:lnSpc>
                <a:spcPct val="90000"/>
              </a:lnSpc>
              <a:spcBef>
                <a:spcPts val="400"/>
              </a:spcBef>
              <a:spcAft>
                <a:spcPts val="0"/>
              </a:spcAft>
              <a:buClr>
                <a:srgbClr val="262626"/>
              </a:buClr>
              <a:buSzPts val="1400"/>
              <a:buFont typeface="Space Grotesk"/>
              <a:buChar char="•"/>
              <a:defRPr sz="1400" b="1" i="0" u="none" strike="noStrike" cap="none">
                <a:solidFill>
                  <a:srgbClr val="262626"/>
                </a:solidFill>
                <a:latin typeface="Space Grotesk"/>
                <a:ea typeface="Space Grotesk"/>
                <a:cs typeface="Space Grotesk"/>
                <a:sym typeface="Space Grotesk"/>
              </a:defRPr>
            </a:lvl5pPr>
            <a:lvl6pPr marL="2743200" marR="0" lvl="5"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6pPr>
            <a:lvl7pPr marL="3200400" marR="0" lvl="6"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7pPr>
            <a:lvl8pPr marL="3657600" marR="0" lvl="7"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9pPr>
          </a:lstStyle>
          <a:p>
            <a:endParaRPr/>
          </a:p>
        </p:txBody>
      </p:sp>
      <p:pic>
        <p:nvPicPr>
          <p:cNvPr id="109" name="Google Shape;109;p19" descr="A black background with a black letter&#10;&#10;Description automatically generated with medium confidence"/>
          <p:cNvPicPr preferRelativeResize="0"/>
          <p:nvPr/>
        </p:nvPicPr>
        <p:blipFill rotWithShape="1">
          <a:blip r:embed="rId2">
            <a:alphaModFix/>
          </a:blip>
          <a:srcRect l="729" t="89739" r="3027"/>
          <a:stretch/>
        </p:blipFill>
        <p:spPr>
          <a:xfrm>
            <a:off x="182880" y="328139"/>
            <a:ext cx="1165860" cy="38124"/>
          </a:xfrm>
          <a:prstGeom prst="rect">
            <a:avLst/>
          </a:prstGeom>
          <a:noFill/>
          <a:ln>
            <a:noFill/>
          </a:ln>
        </p:spPr>
      </p:pic>
      <p:sp>
        <p:nvSpPr>
          <p:cNvPr id="110" name="Google Shape;110;p19"/>
          <p:cNvSpPr txBox="1">
            <a:spLocks noGrp="1"/>
          </p:cNvSpPr>
          <p:nvPr>
            <p:ph type="body" idx="2"/>
          </p:nvPr>
        </p:nvSpPr>
        <p:spPr>
          <a:xfrm>
            <a:off x="118055" y="1378409"/>
            <a:ext cx="8778300" cy="3357900"/>
          </a:xfrm>
          <a:prstGeom prst="rect">
            <a:avLst/>
          </a:prstGeom>
          <a:noFill/>
          <a:ln>
            <a:noFill/>
          </a:ln>
        </p:spPr>
        <p:txBody>
          <a:bodyPr spcFirstLastPara="1" wrap="square" lIns="68575" tIns="34275" rIns="68575" bIns="34275" anchor="t" anchorCtr="0">
            <a:noAutofit/>
          </a:bodyPr>
          <a:lstStyle>
            <a:lvl1pPr marL="457200" marR="0" lvl="0" indent="-317500" algn="l" rtl="0">
              <a:lnSpc>
                <a:spcPct val="90000"/>
              </a:lnSpc>
              <a:spcBef>
                <a:spcPts val="8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1pPr>
            <a:lvl2pPr marL="914400" marR="0" lvl="1"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2pPr>
            <a:lvl3pPr marL="1371600" marR="0" lvl="2"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3pPr>
            <a:lvl4pPr marL="1828800" marR="0" lvl="3"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4pPr>
            <a:lvl5pPr marL="2286000" marR="0" lvl="4"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5pPr>
            <a:lvl6pPr marL="2743200" marR="0" lvl="5"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6pPr>
            <a:lvl7pPr marL="3200400" marR="0" lvl="6"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7pPr>
            <a:lvl8pPr marL="3657600" marR="0" lvl="7"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Columns">
  <p:cSld name="3_Columns">
    <p:bg>
      <p:bgPr>
        <a:solidFill>
          <a:srgbClr val="F2F2F2"/>
        </a:solidFill>
        <a:effectLst/>
      </p:bgPr>
    </p:bg>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182880" y="383047"/>
            <a:ext cx="8778240" cy="624078"/>
          </a:xfrm>
          <a:prstGeom prst="rect">
            <a:avLst/>
          </a:prstGeom>
          <a:noFill/>
          <a:ln>
            <a:noFill/>
          </a:ln>
        </p:spPr>
        <p:txBody>
          <a:bodyPr spcFirstLastPara="1" wrap="square" lIns="0" tIns="34275" rIns="0" bIns="34275" anchor="t" anchorCtr="0">
            <a:noAutofit/>
          </a:bodyPr>
          <a:lstStyle>
            <a:lvl1pPr marR="0" lvl="0" algn="l" rtl="0">
              <a:lnSpc>
                <a:spcPct val="9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3" name="Google Shape;113;p20"/>
          <p:cNvSpPr txBox="1">
            <a:spLocks noGrp="1"/>
          </p:cNvSpPr>
          <p:nvPr>
            <p:ph type="body" idx="1"/>
          </p:nvPr>
        </p:nvSpPr>
        <p:spPr>
          <a:xfrm>
            <a:off x="182880" y="116542"/>
            <a:ext cx="8778240" cy="194813"/>
          </a:xfrm>
          <a:prstGeom prst="rect">
            <a:avLst/>
          </a:prstGeom>
          <a:noFill/>
          <a:ln>
            <a:noFill/>
          </a:ln>
        </p:spPr>
        <p:txBody>
          <a:bodyPr spcFirstLastPara="1" wrap="square" lIns="0" tIns="34275" rIns="0" bIns="34275" anchor="t" anchorCtr="0">
            <a:spAutoFit/>
          </a:bodyPr>
          <a:lstStyle>
            <a:lvl1pPr marL="457200" marR="0" lvl="0" indent="-285750" algn="l" rtl="0">
              <a:lnSpc>
                <a:spcPct val="90000"/>
              </a:lnSpc>
              <a:spcBef>
                <a:spcPts val="800"/>
              </a:spcBef>
              <a:spcAft>
                <a:spcPts val="0"/>
              </a:spcAft>
              <a:buClr>
                <a:schemeClr val="dk1"/>
              </a:buClr>
              <a:buSzPts val="900"/>
              <a:buFont typeface="Space Grotesk"/>
              <a:buChar char="•"/>
              <a:defRPr sz="900" b="1" i="0" u="none" strike="noStrike" cap="none">
                <a:solidFill>
                  <a:schemeClr val="dk1"/>
                </a:solidFill>
                <a:latin typeface="Space Grotesk"/>
                <a:ea typeface="Space Grotesk"/>
                <a:cs typeface="Space Grotesk"/>
                <a:sym typeface="Space Grotesk"/>
              </a:defRPr>
            </a:lvl1pPr>
            <a:lvl2pPr marL="914400" marR="0" lvl="1" indent="-342900" algn="l" rtl="0">
              <a:lnSpc>
                <a:spcPct val="90000"/>
              </a:lnSpc>
              <a:spcBef>
                <a:spcPts val="400"/>
              </a:spcBef>
              <a:spcAft>
                <a:spcPts val="0"/>
              </a:spcAft>
              <a:buClr>
                <a:srgbClr val="262626"/>
              </a:buClr>
              <a:buSzPts val="1800"/>
              <a:buFont typeface="Space Grotesk"/>
              <a:buChar char="•"/>
              <a:defRPr sz="1800" b="1" i="0" u="none" strike="noStrike" cap="none">
                <a:solidFill>
                  <a:srgbClr val="262626"/>
                </a:solidFill>
                <a:latin typeface="Space Grotesk"/>
                <a:ea typeface="Space Grotesk"/>
                <a:cs typeface="Space Grotesk"/>
                <a:sym typeface="Space Grotesk"/>
              </a:defRPr>
            </a:lvl2pPr>
            <a:lvl3pPr marL="1371600" marR="0" lvl="2" indent="-323850" algn="l" rtl="0">
              <a:lnSpc>
                <a:spcPct val="90000"/>
              </a:lnSpc>
              <a:spcBef>
                <a:spcPts val="400"/>
              </a:spcBef>
              <a:spcAft>
                <a:spcPts val="0"/>
              </a:spcAft>
              <a:buClr>
                <a:srgbClr val="262626"/>
              </a:buClr>
              <a:buSzPts val="1500"/>
              <a:buFont typeface="Space Grotesk"/>
              <a:buChar char="•"/>
              <a:defRPr sz="1500" b="1" i="0" u="none" strike="noStrike" cap="none">
                <a:solidFill>
                  <a:srgbClr val="262626"/>
                </a:solidFill>
                <a:latin typeface="Space Grotesk"/>
                <a:ea typeface="Space Grotesk"/>
                <a:cs typeface="Space Grotesk"/>
                <a:sym typeface="Space Grotesk"/>
              </a:defRPr>
            </a:lvl3pPr>
            <a:lvl4pPr marL="1828800" marR="0" lvl="3" indent="-317500" algn="l" rtl="0">
              <a:lnSpc>
                <a:spcPct val="90000"/>
              </a:lnSpc>
              <a:spcBef>
                <a:spcPts val="400"/>
              </a:spcBef>
              <a:spcAft>
                <a:spcPts val="0"/>
              </a:spcAft>
              <a:buClr>
                <a:srgbClr val="262626"/>
              </a:buClr>
              <a:buSzPts val="1400"/>
              <a:buFont typeface="Space Grotesk"/>
              <a:buChar char="•"/>
              <a:defRPr sz="1400" b="1" i="0" u="none" strike="noStrike" cap="none">
                <a:solidFill>
                  <a:srgbClr val="262626"/>
                </a:solidFill>
                <a:latin typeface="Space Grotesk"/>
                <a:ea typeface="Space Grotesk"/>
                <a:cs typeface="Space Grotesk"/>
                <a:sym typeface="Space Grotesk"/>
              </a:defRPr>
            </a:lvl4pPr>
            <a:lvl5pPr marL="2286000" marR="0" lvl="4" indent="-317500" algn="l" rtl="0">
              <a:lnSpc>
                <a:spcPct val="90000"/>
              </a:lnSpc>
              <a:spcBef>
                <a:spcPts val="400"/>
              </a:spcBef>
              <a:spcAft>
                <a:spcPts val="0"/>
              </a:spcAft>
              <a:buClr>
                <a:srgbClr val="262626"/>
              </a:buClr>
              <a:buSzPts val="1400"/>
              <a:buFont typeface="Space Grotesk"/>
              <a:buChar char="•"/>
              <a:defRPr sz="1400" b="1" i="0" u="none" strike="noStrike" cap="none">
                <a:solidFill>
                  <a:srgbClr val="262626"/>
                </a:solidFill>
                <a:latin typeface="Space Grotesk"/>
                <a:ea typeface="Space Grotesk"/>
                <a:cs typeface="Space Grotesk"/>
                <a:sym typeface="Space Grotesk"/>
              </a:defRPr>
            </a:lvl5pPr>
            <a:lvl6pPr marL="2743200" marR="0" lvl="5"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6pPr>
            <a:lvl7pPr marL="3200400" marR="0" lvl="6"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7pPr>
            <a:lvl8pPr marL="3657600" marR="0" lvl="7"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9pPr>
          </a:lstStyle>
          <a:p>
            <a:endParaRPr/>
          </a:p>
        </p:txBody>
      </p:sp>
      <p:pic>
        <p:nvPicPr>
          <p:cNvPr id="114" name="Google Shape;114;p20" descr="A black background with a black letter&#10;&#10;Description automatically generated with medium confidence"/>
          <p:cNvPicPr preferRelativeResize="0"/>
          <p:nvPr/>
        </p:nvPicPr>
        <p:blipFill rotWithShape="1">
          <a:blip r:embed="rId2">
            <a:alphaModFix/>
          </a:blip>
          <a:srcRect l="729" t="89739" r="3027"/>
          <a:stretch/>
        </p:blipFill>
        <p:spPr>
          <a:xfrm>
            <a:off x="182880" y="328139"/>
            <a:ext cx="1165860" cy="38124"/>
          </a:xfrm>
          <a:prstGeom prst="rect">
            <a:avLst/>
          </a:prstGeom>
          <a:noFill/>
          <a:ln>
            <a:noFill/>
          </a:ln>
        </p:spPr>
      </p:pic>
      <p:sp>
        <p:nvSpPr>
          <p:cNvPr id="115" name="Google Shape;115;p20"/>
          <p:cNvSpPr txBox="1">
            <a:spLocks noGrp="1"/>
          </p:cNvSpPr>
          <p:nvPr>
            <p:ph type="body" idx="2"/>
          </p:nvPr>
        </p:nvSpPr>
        <p:spPr>
          <a:xfrm>
            <a:off x="3148965" y="1094379"/>
            <a:ext cx="2846070" cy="617220"/>
          </a:xfrm>
          <a:prstGeom prst="rect">
            <a:avLst/>
          </a:prstGeom>
          <a:noFill/>
          <a:ln>
            <a:noFill/>
          </a:ln>
        </p:spPr>
        <p:txBody>
          <a:bodyPr spcFirstLastPara="1" wrap="square" lIns="68575" tIns="34275" rIns="68575" bIns="34275" anchor="ctr" anchorCtr="0">
            <a:noAutofit/>
          </a:bodyPr>
          <a:lstStyle>
            <a:lvl1pPr marL="457200" marR="0" lvl="0" indent="-228600" algn="ctr" rtl="0">
              <a:lnSpc>
                <a:spcPct val="90000"/>
              </a:lnSpc>
              <a:spcBef>
                <a:spcPts val="800"/>
              </a:spcBef>
              <a:spcAft>
                <a:spcPts val="0"/>
              </a:spcAft>
              <a:buClr>
                <a:srgbClr val="262626"/>
              </a:buClr>
              <a:buSzPts val="2100"/>
              <a:buFont typeface="Arial"/>
              <a:buNone/>
              <a:defRPr sz="2100" b="0" i="0" u="none" strike="noStrike" cap="none">
                <a:solidFill>
                  <a:srgbClr val="262626"/>
                </a:solidFill>
                <a:latin typeface="Arial"/>
                <a:ea typeface="Arial"/>
                <a:cs typeface="Arial"/>
                <a:sym typeface="Arial"/>
              </a:defRPr>
            </a:lvl1pPr>
            <a:lvl2pPr marL="914400" marR="0" lvl="1" indent="-342900" algn="l" rtl="0">
              <a:lnSpc>
                <a:spcPct val="90000"/>
              </a:lnSpc>
              <a:spcBef>
                <a:spcPts val="4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2pPr>
            <a:lvl3pPr marL="1371600" marR="0" lvl="2" indent="-323850" algn="l" rtl="0">
              <a:lnSpc>
                <a:spcPct val="90000"/>
              </a:lnSpc>
              <a:spcBef>
                <a:spcPts val="400"/>
              </a:spcBef>
              <a:spcAft>
                <a:spcPts val="0"/>
              </a:spcAft>
              <a:buClr>
                <a:srgbClr val="262626"/>
              </a:buClr>
              <a:buSzPts val="1500"/>
              <a:buFont typeface="Arial"/>
              <a:buChar char="•"/>
              <a:defRPr sz="1500" b="0" i="0" u="none" strike="noStrike" cap="none">
                <a:solidFill>
                  <a:srgbClr val="262626"/>
                </a:solidFill>
                <a:latin typeface="Arial"/>
                <a:ea typeface="Arial"/>
                <a:cs typeface="Arial"/>
                <a:sym typeface="Arial"/>
              </a:defRPr>
            </a:lvl3pPr>
            <a:lvl4pPr marL="1828800" marR="0" lvl="3"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4pPr>
            <a:lvl5pPr marL="2286000" marR="0" lvl="4"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6" name="Google Shape;116;p20"/>
          <p:cNvSpPr txBox="1">
            <a:spLocks noGrp="1"/>
          </p:cNvSpPr>
          <p:nvPr>
            <p:ph type="body" idx="3"/>
          </p:nvPr>
        </p:nvSpPr>
        <p:spPr>
          <a:xfrm>
            <a:off x="182880" y="1094379"/>
            <a:ext cx="2846070" cy="617220"/>
          </a:xfrm>
          <a:prstGeom prst="rect">
            <a:avLst/>
          </a:prstGeom>
          <a:noFill/>
          <a:ln>
            <a:noFill/>
          </a:ln>
        </p:spPr>
        <p:txBody>
          <a:bodyPr spcFirstLastPara="1" wrap="square" lIns="68575" tIns="34275" rIns="68575" bIns="34275" anchor="ctr" anchorCtr="0">
            <a:noAutofit/>
          </a:bodyPr>
          <a:lstStyle>
            <a:lvl1pPr marL="457200" marR="0" lvl="0" indent="-228600" algn="ctr" rtl="0">
              <a:lnSpc>
                <a:spcPct val="90000"/>
              </a:lnSpc>
              <a:spcBef>
                <a:spcPts val="800"/>
              </a:spcBef>
              <a:spcAft>
                <a:spcPts val="0"/>
              </a:spcAft>
              <a:buClr>
                <a:srgbClr val="262626"/>
              </a:buClr>
              <a:buSzPts val="2100"/>
              <a:buFont typeface="Arial"/>
              <a:buNone/>
              <a:defRPr sz="2100" b="0" i="0" u="none" strike="noStrike" cap="none">
                <a:solidFill>
                  <a:srgbClr val="262626"/>
                </a:solidFill>
                <a:latin typeface="Arial"/>
                <a:ea typeface="Arial"/>
                <a:cs typeface="Arial"/>
                <a:sym typeface="Arial"/>
              </a:defRPr>
            </a:lvl1pPr>
            <a:lvl2pPr marL="914400" marR="0" lvl="1" indent="-342900" algn="l" rtl="0">
              <a:lnSpc>
                <a:spcPct val="90000"/>
              </a:lnSpc>
              <a:spcBef>
                <a:spcPts val="4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2pPr>
            <a:lvl3pPr marL="1371600" marR="0" lvl="2" indent="-323850" algn="l" rtl="0">
              <a:lnSpc>
                <a:spcPct val="90000"/>
              </a:lnSpc>
              <a:spcBef>
                <a:spcPts val="400"/>
              </a:spcBef>
              <a:spcAft>
                <a:spcPts val="0"/>
              </a:spcAft>
              <a:buClr>
                <a:srgbClr val="262626"/>
              </a:buClr>
              <a:buSzPts val="1500"/>
              <a:buFont typeface="Arial"/>
              <a:buChar char="•"/>
              <a:defRPr sz="1500" b="0" i="0" u="none" strike="noStrike" cap="none">
                <a:solidFill>
                  <a:srgbClr val="262626"/>
                </a:solidFill>
                <a:latin typeface="Arial"/>
                <a:ea typeface="Arial"/>
                <a:cs typeface="Arial"/>
                <a:sym typeface="Arial"/>
              </a:defRPr>
            </a:lvl3pPr>
            <a:lvl4pPr marL="1828800" marR="0" lvl="3"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4pPr>
            <a:lvl5pPr marL="2286000" marR="0" lvl="4"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7" name="Google Shape;117;p20"/>
          <p:cNvSpPr txBox="1">
            <a:spLocks noGrp="1"/>
          </p:cNvSpPr>
          <p:nvPr>
            <p:ph type="body" idx="4"/>
          </p:nvPr>
        </p:nvSpPr>
        <p:spPr>
          <a:xfrm>
            <a:off x="6115050" y="1094379"/>
            <a:ext cx="2846070" cy="617220"/>
          </a:xfrm>
          <a:prstGeom prst="rect">
            <a:avLst/>
          </a:prstGeom>
          <a:noFill/>
          <a:ln>
            <a:noFill/>
          </a:ln>
        </p:spPr>
        <p:txBody>
          <a:bodyPr spcFirstLastPara="1" wrap="square" lIns="68575" tIns="34275" rIns="68575" bIns="34275" anchor="ctr" anchorCtr="0">
            <a:noAutofit/>
          </a:bodyPr>
          <a:lstStyle>
            <a:lvl1pPr marL="457200" marR="0" lvl="0" indent="-228600" algn="ctr" rtl="0">
              <a:lnSpc>
                <a:spcPct val="90000"/>
              </a:lnSpc>
              <a:spcBef>
                <a:spcPts val="800"/>
              </a:spcBef>
              <a:spcAft>
                <a:spcPts val="0"/>
              </a:spcAft>
              <a:buClr>
                <a:srgbClr val="262626"/>
              </a:buClr>
              <a:buSzPts val="2100"/>
              <a:buFont typeface="Arial"/>
              <a:buNone/>
              <a:defRPr sz="2100" b="0" i="0" u="none" strike="noStrike" cap="none">
                <a:solidFill>
                  <a:srgbClr val="262626"/>
                </a:solidFill>
                <a:latin typeface="Arial"/>
                <a:ea typeface="Arial"/>
                <a:cs typeface="Arial"/>
                <a:sym typeface="Arial"/>
              </a:defRPr>
            </a:lvl1pPr>
            <a:lvl2pPr marL="914400" marR="0" lvl="1" indent="-342900" algn="l" rtl="0">
              <a:lnSpc>
                <a:spcPct val="90000"/>
              </a:lnSpc>
              <a:spcBef>
                <a:spcPts val="4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2pPr>
            <a:lvl3pPr marL="1371600" marR="0" lvl="2" indent="-323850" algn="l" rtl="0">
              <a:lnSpc>
                <a:spcPct val="90000"/>
              </a:lnSpc>
              <a:spcBef>
                <a:spcPts val="400"/>
              </a:spcBef>
              <a:spcAft>
                <a:spcPts val="0"/>
              </a:spcAft>
              <a:buClr>
                <a:srgbClr val="262626"/>
              </a:buClr>
              <a:buSzPts val="1500"/>
              <a:buFont typeface="Arial"/>
              <a:buChar char="•"/>
              <a:defRPr sz="1500" b="0" i="0" u="none" strike="noStrike" cap="none">
                <a:solidFill>
                  <a:srgbClr val="262626"/>
                </a:solidFill>
                <a:latin typeface="Arial"/>
                <a:ea typeface="Arial"/>
                <a:cs typeface="Arial"/>
                <a:sym typeface="Arial"/>
              </a:defRPr>
            </a:lvl3pPr>
            <a:lvl4pPr marL="1828800" marR="0" lvl="3"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4pPr>
            <a:lvl5pPr marL="2286000" marR="0" lvl="4"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8" name="Google Shape;118;p20"/>
          <p:cNvSpPr txBox="1">
            <a:spLocks noGrp="1"/>
          </p:cNvSpPr>
          <p:nvPr>
            <p:ph type="body" idx="5"/>
          </p:nvPr>
        </p:nvSpPr>
        <p:spPr>
          <a:xfrm>
            <a:off x="182880" y="1834114"/>
            <a:ext cx="2846070" cy="2718859"/>
          </a:xfrm>
          <a:prstGeom prst="rect">
            <a:avLst/>
          </a:prstGeom>
          <a:noFill/>
          <a:ln>
            <a:noFill/>
          </a:ln>
        </p:spPr>
        <p:txBody>
          <a:bodyPr spcFirstLastPara="1" wrap="square" lIns="68575" tIns="34275" rIns="68575" bIns="34275" anchor="t" anchorCtr="0">
            <a:noAutofit/>
          </a:bodyPr>
          <a:lstStyle>
            <a:lvl1pPr marL="457200" marR="0" lvl="0" indent="-317500" algn="l" rtl="0">
              <a:lnSpc>
                <a:spcPct val="90000"/>
              </a:lnSpc>
              <a:spcBef>
                <a:spcPts val="8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1pPr>
            <a:lvl2pPr marL="914400" marR="0" lvl="1"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2pPr>
            <a:lvl3pPr marL="1371600" marR="0" lvl="2"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3pPr>
            <a:lvl4pPr marL="1828800" marR="0" lvl="3"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4pPr>
            <a:lvl5pPr marL="2286000" marR="0" lvl="4"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5pPr>
            <a:lvl6pPr marL="2743200" marR="0" lvl="5"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6pPr>
            <a:lvl7pPr marL="3200400" marR="0" lvl="6"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7pPr>
            <a:lvl8pPr marL="3657600" marR="0" lvl="7"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9pPr>
          </a:lstStyle>
          <a:p>
            <a:endParaRPr/>
          </a:p>
        </p:txBody>
      </p:sp>
      <p:sp>
        <p:nvSpPr>
          <p:cNvPr id="119" name="Google Shape;119;p20"/>
          <p:cNvSpPr txBox="1">
            <a:spLocks noGrp="1"/>
          </p:cNvSpPr>
          <p:nvPr>
            <p:ph type="body" idx="6"/>
          </p:nvPr>
        </p:nvSpPr>
        <p:spPr>
          <a:xfrm>
            <a:off x="3028940" y="1834089"/>
            <a:ext cx="2846100" cy="2718900"/>
          </a:xfrm>
          <a:prstGeom prst="rect">
            <a:avLst/>
          </a:prstGeom>
          <a:noFill/>
          <a:ln>
            <a:noFill/>
          </a:ln>
        </p:spPr>
        <p:txBody>
          <a:bodyPr spcFirstLastPara="1" wrap="square" lIns="68575" tIns="34275" rIns="68575" bIns="34275" anchor="t" anchorCtr="0">
            <a:noAutofit/>
          </a:bodyPr>
          <a:lstStyle>
            <a:lvl1pPr marL="457200" marR="0" lvl="0" indent="-317500" algn="l" rtl="0">
              <a:lnSpc>
                <a:spcPct val="90000"/>
              </a:lnSpc>
              <a:spcBef>
                <a:spcPts val="8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1pPr>
            <a:lvl2pPr marL="914400" marR="0" lvl="1"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2pPr>
            <a:lvl3pPr marL="1371600" marR="0" lvl="2"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3pPr>
            <a:lvl4pPr marL="1828800" marR="0" lvl="3"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4pPr>
            <a:lvl5pPr marL="2286000" marR="0" lvl="4"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5pPr>
            <a:lvl6pPr marL="2743200" marR="0" lvl="5"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6pPr>
            <a:lvl7pPr marL="3200400" marR="0" lvl="6"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7pPr>
            <a:lvl8pPr marL="3657600" marR="0" lvl="7"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9pPr>
          </a:lstStyle>
          <a:p>
            <a:endParaRPr/>
          </a:p>
        </p:txBody>
      </p:sp>
      <p:sp>
        <p:nvSpPr>
          <p:cNvPr id="120" name="Google Shape;120;p20"/>
          <p:cNvSpPr txBox="1">
            <a:spLocks noGrp="1"/>
          </p:cNvSpPr>
          <p:nvPr>
            <p:ph type="body" idx="7"/>
          </p:nvPr>
        </p:nvSpPr>
        <p:spPr>
          <a:xfrm>
            <a:off x="6115050" y="1834114"/>
            <a:ext cx="2846070" cy="2718859"/>
          </a:xfrm>
          <a:prstGeom prst="rect">
            <a:avLst/>
          </a:prstGeom>
          <a:noFill/>
          <a:ln>
            <a:noFill/>
          </a:ln>
        </p:spPr>
        <p:txBody>
          <a:bodyPr spcFirstLastPara="1" wrap="square" lIns="68575" tIns="34275" rIns="68575" bIns="34275" anchor="t" anchorCtr="0">
            <a:noAutofit/>
          </a:bodyPr>
          <a:lstStyle>
            <a:lvl1pPr marL="457200" marR="0" lvl="0" indent="-317500" algn="l" rtl="0">
              <a:lnSpc>
                <a:spcPct val="90000"/>
              </a:lnSpc>
              <a:spcBef>
                <a:spcPts val="8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1pPr>
            <a:lvl2pPr marL="914400" marR="0" lvl="1"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2pPr>
            <a:lvl3pPr marL="1371600" marR="0" lvl="2"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3pPr>
            <a:lvl4pPr marL="1828800" marR="0" lvl="3"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4pPr>
            <a:lvl5pPr marL="2286000" marR="0" lvl="4" indent="-317500" algn="l" rtl="0">
              <a:lnSpc>
                <a:spcPct val="90000"/>
              </a:lnSpc>
              <a:spcBef>
                <a:spcPts val="400"/>
              </a:spcBef>
              <a:spcAft>
                <a:spcPts val="0"/>
              </a:spcAft>
              <a:buClr>
                <a:srgbClr val="262626"/>
              </a:buClr>
              <a:buSzPts val="1400"/>
              <a:buFont typeface="Space Grotesk"/>
              <a:buChar char="•"/>
              <a:defRPr sz="1400" i="0" u="none" strike="noStrike" cap="none">
                <a:solidFill>
                  <a:srgbClr val="262626"/>
                </a:solidFill>
                <a:latin typeface="Space Grotesk"/>
                <a:ea typeface="Space Grotesk"/>
                <a:cs typeface="Space Grotesk"/>
                <a:sym typeface="Space Grotesk"/>
              </a:defRPr>
            </a:lvl5pPr>
            <a:lvl6pPr marL="2743200" marR="0" lvl="5"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6pPr>
            <a:lvl7pPr marL="3200400" marR="0" lvl="6"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7pPr>
            <a:lvl8pPr marL="3657600" marR="0" lvl="7"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Space Grotesk"/>
              <a:buChar char="•"/>
              <a:defRPr sz="1400" i="0" u="none" strike="noStrike" cap="none">
                <a:solidFill>
                  <a:schemeClr val="dk1"/>
                </a:solidFill>
                <a:latin typeface="Space Grotesk"/>
                <a:ea typeface="Space Grotesk"/>
                <a:cs typeface="Space Grotesk"/>
                <a:sym typeface="Space Grotesk"/>
              </a:defRPr>
            </a:lvl9pPr>
          </a:lstStyle>
          <a:p>
            <a:endParaRPr/>
          </a:p>
        </p:txBody>
      </p:sp>
      <p:sp>
        <p:nvSpPr>
          <p:cNvPr id="121" name="Google Shape;121;p20"/>
          <p:cNvSpPr txBox="1">
            <a:spLocks noGrp="1"/>
          </p:cNvSpPr>
          <p:nvPr>
            <p:ph type="sldNum" idx="12"/>
          </p:nvPr>
        </p:nvSpPr>
        <p:spPr>
          <a:xfrm>
            <a:off x="8594180" y="4958487"/>
            <a:ext cx="366900" cy="146100"/>
          </a:xfrm>
          <a:prstGeom prst="rect">
            <a:avLst/>
          </a:prstGeom>
          <a:noFill/>
          <a:ln>
            <a:noFill/>
          </a:ln>
        </p:spPr>
        <p:txBody>
          <a:bodyPr spcFirstLastPara="1" wrap="square" lIns="0" tIns="34275" rIns="0" bIns="34275" anchor="ctr" anchorCtr="0">
            <a:spAutoFit/>
          </a:bodyPr>
          <a:lstStyle>
            <a:lvl1pPr marL="0" lvl="0" indent="0" algn="r">
              <a:spcBef>
                <a:spcPts val="0"/>
              </a:spcBef>
              <a:buNone/>
              <a:defRPr sz="500" b="0" i="0" u="none" strike="noStrike" cap="none">
                <a:solidFill>
                  <a:srgbClr val="595959"/>
                </a:solidFill>
                <a:latin typeface="Arial"/>
                <a:ea typeface="Arial"/>
                <a:cs typeface="Arial"/>
                <a:sym typeface="Arial"/>
              </a:defRPr>
            </a:lvl1pPr>
            <a:lvl2pPr marL="0" lvl="1" indent="0" algn="r">
              <a:spcBef>
                <a:spcPts val="0"/>
              </a:spcBef>
              <a:buNone/>
              <a:defRPr sz="500" b="0" i="0" u="none" strike="noStrike" cap="none">
                <a:solidFill>
                  <a:srgbClr val="595959"/>
                </a:solidFill>
                <a:latin typeface="Arial"/>
                <a:ea typeface="Arial"/>
                <a:cs typeface="Arial"/>
                <a:sym typeface="Arial"/>
              </a:defRPr>
            </a:lvl2pPr>
            <a:lvl3pPr marL="0" lvl="2" indent="0" algn="r">
              <a:spcBef>
                <a:spcPts val="0"/>
              </a:spcBef>
              <a:buNone/>
              <a:defRPr sz="500" b="0" i="0" u="none" strike="noStrike" cap="none">
                <a:solidFill>
                  <a:srgbClr val="595959"/>
                </a:solidFill>
                <a:latin typeface="Arial"/>
                <a:ea typeface="Arial"/>
                <a:cs typeface="Arial"/>
                <a:sym typeface="Arial"/>
              </a:defRPr>
            </a:lvl3pPr>
            <a:lvl4pPr marL="0" lvl="3" indent="0" algn="r">
              <a:spcBef>
                <a:spcPts val="0"/>
              </a:spcBef>
              <a:buNone/>
              <a:defRPr sz="500" b="0" i="0" u="none" strike="noStrike" cap="none">
                <a:solidFill>
                  <a:srgbClr val="595959"/>
                </a:solidFill>
                <a:latin typeface="Arial"/>
                <a:ea typeface="Arial"/>
                <a:cs typeface="Arial"/>
                <a:sym typeface="Arial"/>
              </a:defRPr>
            </a:lvl4pPr>
            <a:lvl5pPr marL="0" lvl="4" indent="0" algn="r">
              <a:spcBef>
                <a:spcPts val="0"/>
              </a:spcBef>
              <a:buNone/>
              <a:defRPr sz="500" b="0" i="0" u="none" strike="noStrike" cap="none">
                <a:solidFill>
                  <a:srgbClr val="595959"/>
                </a:solidFill>
                <a:latin typeface="Arial"/>
                <a:ea typeface="Arial"/>
                <a:cs typeface="Arial"/>
                <a:sym typeface="Arial"/>
              </a:defRPr>
            </a:lvl5pPr>
            <a:lvl6pPr marL="0" lvl="5" indent="0" algn="r">
              <a:spcBef>
                <a:spcPts val="0"/>
              </a:spcBef>
              <a:buNone/>
              <a:defRPr sz="500" b="0" i="0" u="none" strike="noStrike" cap="none">
                <a:solidFill>
                  <a:srgbClr val="595959"/>
                </a:solidFill>
                <a:latin typeface="Arial"/>
                <a:ea typeface="Arial"/>
                <a:cs typeface="Arial"/>
                <a:sym typeface="Arial"/>
              </a:defRPr>
            </a:lvl6pPr>
            <a:lvl7pPr marL="0" lvl="6" indent="0" algn="r">
              <a:spcBef>
                <a:spcPts val="0"/>
              </a:spcBef>
              <a:buNone/>
              <a:defRPr sz="500" b="0" i="0" u="none" strike="noStrike" cap="none">
                <a:solidFill>
                  <a:srgbClr val="595959"/>
                </a:solidFill>
                <a:latin typeface="Arial"/>
                <a:ea typeface="Arial"/>
                <a:cs typeface="Arial"/>
                <a:sym typeface="Arial"/>
              </a:defRPr>
            </a:lvl7pPr>
            <a:lvl8pPr marL="0" lvl="7" indent="0" algn="r">
              <a:spcBef>
                <a:spcPts val="0"/>
              </a:spcBef>
              <a:buNone/>
              <a:defRPr sz="500" b="0" i="0" u="none" strike="noStrike" cap="none">
                <a:solidFill>
                  <a:srgbClr val="595959"/>
                </a:solidFill>
                <a:latin typeface="Arial"/>
                <a:ea typeface="Arial"/>
                <a:cs typeface="Arial"/>
                <a:sym typeface="Arial"/>
              </a:defRPr>
            </a:lvl8pPr>
            <a:lvl9pPr marL="0" lvl="8" indent="0" algn="r">
              <a:spcBef>
                <a:spcPts val="0"/>
              </a:spcBef>
              <a:buNone/>
              <a:defRPr sz="5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ast Page">
  <p:cSld name="Last Page">
    <p:spTree>
      <p:nvGrpSpPr>
        <p:cNvPr id="1" name="Shape 122"/>
        <p:cNvGrpSpPr/>
        <p:nvPr/>
      </p:nvGrpSpPr>
      <p:grpSpPr>
        <a:xfrm>
          <a:off x="0" y="0"/>
          <a:ext cx="0" cy="0"/>
          <a:chOff x="0" y="0"/>
          <a:chExt cx="0" cy="0"/>
        </a:xfrm>
      </p:grpSpPr>
      <p:pic>
        <p:nvPicPr>
          <p:cNvPr id="123" name="Google Shape;123;p21"/>
          <p:cNvPicPr preferRelativeResize="0"/>
          <p:nvPr/>
        </p:nvPicPr>
        <p:blipFill rotWithShape="1">
          <a:blip r:embed="rId2">
            <a:alphaModFix/>
          </a:blip>
          <a:srcRect l="3" t="4682" r="-1"/>
          <a:stretch/>
        </p:blipFill>
        <p:spPr>
          <a:xfrm>
            <a:off x="0" y="0"/>
            <a:ext cx="9144000" cy="4902668"/>
          </a:xfrm>
          <a:prstGeom prst="rect">
            <a:avLst/>
          </a:prstGeom>
          <a:noFill/>
          <a:ln>
            <a:noFill/>
          </a:ln>
        </p:spPr>
      </p:pic>
      <p:sp>
        <p:nvSpPr>
          <p:cNvPr id="124" name="Google Shape;124;p21"/>
          <p:cNvSpPr/>
          <p:nvPr/>
        </p:nvSpPr>
        <p:spPr>
          <a:xfrm>
            <a:off x="1143" y="0"/>
            <a:ext cx="9141714" cy="4902667"/>
          </a:xfrm>
          <a:prstGeom prst="rect">
            <a:avLst/>
          </a:prstGeom>
          <a:solidFill>
            <a:schemeClr val="dk1">
              <a:alpha val="49803"/>
            </a:schemeClr>
          </a:solidFill>
          <a:ln>
            <a:noFill/>
          </a:ln>
        </p:spPr>
        <p:txBody>
          <a:bodyPr spcFirstLastPara="1" wrap="square" lIns="34275" tIns="34275" rIns="34275" bIns="34275" anchor="t" anchorCtr="0">
            <a:noAutofit/>
          </a:bodyPr>
          <a:lstStyle/>
          <a:p>
            <a:pPr marL="215900" marR="0" lvl="0" indent="-88900" algn="l" rtl="0">
              <a:lnSpc>
                <a:spcPct val="90000"/>
              </a:lnSpc>
              <a:spcBef>
                <a:spcPts val="0"/>
              </a:spcBef>
              <a:spcAft>
                <a:spcPts val="0"/>
              </a:spcAft>
              <a:buClr>
                <a:schemeClr val="dk1"/>
              </a:buClr>
              <a:buSzPts val="1400"/>
              <a:buFont typeface="Noto Sans Symbols"/>
              <a:buNone/>
            </a:pPr>
            <a:endParaRPr sz="1400" b="0" i="0" u="none" strike="noStrike" cap="none">
              <a:solidFill>
                <a:schemeClr val="dk1"/>
              </a:solidFill>
              <a:latin typeface="Arial"/>
              <a:ea typeface="Arial"/>
              <a:cs typeface="Arial"/>
              <a:sym typeface="Arial"/>
            </a:endParaRPr>
          </a:p>
        </p:txBody>
      </p:sp>
      <p:sp>
        <p:nvSpPr>
          <p:cNvPr id="125" name="Google Shape;125;p21"/>
          <p:cNvSpPr txBox="1">
            <a:spLocks noGrp="1"/>
          </p:cNvSpPr>
          <p:nvPr>
            <p:ph type="sldNum" idx="12"/>
          </p:nvPr>
        </p:nvSpPr>
        <p:spPr>
          <a:xfrm>
            <a:off x="8594180" y="4958487"/>
            <a:ext cx="366900" cy="146100"/>
          </a:xfrm>
          <a:prstGeom prst="rect">
            <a:avLst/>
          </a:prstGeom>
          <a:noFill/>
          <a:ln>
            <a:noFill/>
          </a:ln>
        </p:spPr>
        <p:txBody>
          <a:bodyPr spcFirstLastPara="1" wrap="square" lIns="0" tIns="34275" rIns="0" bIns="34275"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grpSp>
        <p:nvGrpSpPr>
          <p:cNvPr id="126" name="Google Shape;126;p21"/>
          <p:cNvGrpSpPr/>
          <p:nvPr/>
        </p:nvGrpSpPr>
        <p:grpSpPr>
          <a:xfrm>
            <a:off x="2686050" y="1466366"/>
            <a:ext cx="3771900" cy="1148926"/>
            <a:chOff x="243840" y="270399"/>
            <a:chExt cx="5029200" cy="1531901"/>
          </a:xfrm>
        </p:grpSpPr>
        <p:pic>
          <p:nvPicPr>
            <p:cNvPr id="127" name="Google Shape;127;p21" descr="A black background with a black letter&#10;&#10;Description automatically generated with medium confidence"/>
            <p:cNvPicPr preferRelativeResize="0"/>
            <p:nvPr/>
          </p:nvPicPr>
          <p:blipFill rotWithShape="1">
            <a:blip r:embed="rId3">
              <a:alphaModFix/>
            </a:blip>
            <a:srcRect l="729" t="89739" r="3027"/>
            <a:stretch/>
          </p:blipFill>
          <p:spPr>
            <a:xfrm>
              <a:off x="243840" y="1637845"/>
              <a:ext cx="5029200" cy="164455"/>
            </a:xfrm>
            <a:prstGeom prst="rect">
              <a:avLst/>
            </a:prstGeom>
            <a:noFill/>
            <a:ln>
              <a:noFill/>
            </a:ln>
          </p:spPr>
        </p:pic>
        <p:pic>
          <p:nvPicPr>
            <p:cNvPr id="128" name="Google Shape;128;p21"/>
            <p:cNvPicPr preferRelativeResize="0"/>
            <p:nvPr/>
          </p:nvPicPr>
          <p:blipFill rotWithShape="1">
            <a:blip r:embed="rId4">
              <a:alphaModFix/>
            </a:blip>
            <a:srcRect b="26135"/>
            <a:stretch/>
          </p:blipFill>
          <p:spPr>
            <a:xfrm>
              <a:off x="243840" y="270399"/>
              <a:ext cx="5029200" cy="1139301"/>
            </a:xfrm>
            <a:prstGeom prst="rect">
              <a:avLst/>
            </a:prstGeom>
            <a:noFill/>
            <a:ln>
              <a:noFill/>
            </a:ln>
          </p:spPr>
        </p:pic>
      </p:grpSp>
      <p:sp>
        <p:nvSpPr>
          <p:cNvPr id="129" name="Google Shape;129;p21"/>
          <p:cNvSpPr txBox="1">
            <a:spLocks noGrp="1"/>
          </p:cNvSpPr>
          <p:nvPr>
            <p:ph type="body" idx="1"/>
          </p:nvPr>
        </p:nvSpPr>
        <p:spPr>
          <a:xfrm>
            <a:off x="628650" y="3434953"/>
            <a:ext cx="7886700" cy="685800"/>
          </a:xfrm>
          <a:prstGeom prst="rect">
            <a:avLst/>
          </a:prstGeom>
          <a:noFill/>
          <a:ln>
            <a:noFill/>
          </a:ln>
        </p:spPr>
        <p:txBody>
          <a:bodyPr spcFirstLastPara="1" wrap="square" lIns="68575" tIns="34275" rIns="68575" bIns="34275" anchor="ctr" anchorCtr="0">
            <a:noAutofit/>
          </a:bodyPr>
          <a:lstStyle>
            <a:lvl1pPr marL="457200" marR="0" lvl="0" indent="-228600" algn="ctr" rtl="0">
              <a:lnSpc>
                <a:spcPct val="100000"/>
              </a:lnSpc>
              <a:spcBef>
                <a:spcPts val="0"/>
              </a:spcBef>
              <a:spcAft>
                <a:spcPts val="0"/>
              </a:spcAft>
              <a:buClr>
                <a:schemeClr val="lt1"/>
              </a:buClr>
              <a:buSzPts val="2700"/>
              <a:buFont typeface="Arial"/>
              <a:buNone/>
              <a:defRPr sz="27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2pPr>
            <a:lvl3pPr marL="1371600" marR="0" lvl="2" indent="-323850" algn="l" rtl="0">
              <a:lnSpc>
                <a:spcPct val="90000"/>
              </a:lnSpc>
              <a:spcBef>
                <a:spcPts val="400"/>
              </a:spcBef>
              <a:spcAft>
                <a:spcPts val="0"/>
              </a:spcAft>
              <a:buClr>
                <a:srgbClr val="262626"/>
              </a:buClr>
              <a:buSzPts val="1500"/>
              <a:buFont typeface="Space Grotesk"/>
              <a:buChar char="•"/>
              <a:defRPr sz="1500" i="0" u="none" strike="noStrike" cap="none">
                <a:solidFill>
                  <a:srgbClr val="262626"/>
                </a:solidFill>
                <a:latin typeface="Space Grotesk"/>
                <a:ea typeface="Space Grotesk"/>
                <a:cs typeface="Space Grotesk"/>
                <a:sym typeface="Space Grotesk"/>
              </a:defRPr>
            </a:lvl3pPr>
            <a:lvl4pPr marL="1828800" marR="0" lvl="3"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4pPr>
            <a:lvl5pPr marL="2286000" marR="0" lvl="4"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rquee">
  <p:cSld name="Marquee">
    <p:bg>
      <p:bgPr>
        <a:solidFill>
          <a:srgbClr val="F2F2F2"/>
        </a:solidFill>
        <a:effectLst/>
      </p:bgPr>
    </p:bg>
    <p:spTree>
      <p:nvGrpSpPr>
        <p:cNvPr id="1" name="Shape 130"/>
        <p:cNvGrpSpPr/>
        <p:nvPr/>
      </p:nvGrpSpPr>
      <p:grpSpPr>
        <a:xfrm>
          <a:off x="0" y="0"/>
          <a:ext cx="0" cy="0"/>
          <a:chOff x="0" y="0"/>
          <a:chExt cx="0" cy="0"/>
        </a:xfrm>
      </p:grpSpPr>
      <p:sp>
        <p:nvSpPr>
          <p:cNvPr id="131" name="Google Shape;131;p22"/>
          <p:cNvSpPr txBox="1">
            <a:spLocks noGrp="1"/>
          </p:cNvSpPr>
          <p:nvPr>
            <p:ph type="title"/>
          </p:nvPr>
        </p:nvSpPr>
        <p:spPr>
          <a:xfrm>
            <a:off x="247655" y="1499697"/>
            <a:ext cx="4389000" cy="2466000"/>
          </a:xfrm>
          <a:prstGeom prst="rect">
            <a:avLst/>
          </a:prstGeom>
          <a:noFill/>
          <a:ln>
            <a:noFill/>
          </a:ln>
        </p:spPr>
        <p:txBody>
          <a:bodyPr spcFirstLastPara="1" wrap="square" lIns="0" tIns="34275" rIns="0" bIns="34275" anchor="t" anchorCtr="0">
            <a:noAutofit/>
          </a:bodyPr>
          <a:lstStyle>
            <a:lvl1pPr marR="0" lvl="0" algn="l" rtl="0">
              <a:lnSpc>
                <a:spcPct val="90000"/>
              </a:lnSpc>
              <a:spcBef>
                <a:spcPts val="0"/>
              </a:spcBef>
              <a:spcAft>
                <a:spcPts val="0"/>
              </a:spcAft>
              <a:buClr>
                <a:schemeClr val="dk1"/>
              </a:buClr>
              <a:buSzPts val="4100"/>
              <a:buFont typeface="Space Grotesk"/>
              <a:buNone/>
              <a:defRPr sz="4100" b="1" i="0" u="none" strike="noStrike" cap="none">
                <a:solidFill>
                  <a:schemeClr val="dk1"/>
                </a:solidFill>
                <a:latin typeface="Space Grotesk"/>
                <a:ea typeface="Space Grotesk"/>
                <a:cs typeface="Space Grotesk"/>
                <a:sym typeface="Space Grotesk"/>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32" name="Google Shape;132;p22"/>
          <p:cNvSpPr txBox="1">
            <a:spLocks noGrp="1"/>
          </p:cNvSpPr>
          <p:nvPr>
            <p:ph type="sldNum" idx="12"/>
          </p:nvPr>
        </p:nvSpPr>
        <p:spPr>
          <a:xfrm>
            <a:off x="8594180" y="4958487"/>
            <a:ext cx="366900" cy="146100"/>
          </a:xfrm>
          <a:prstGeom prst="rect">
            <a:avLst/>
          </a:prstGeom>
          <a:noFill/>
          <a:ln>
            <a:noFill/>
          </a:ln>
        </p:spPr>
        <p:txBody>
          <a:bodyPr spcFirstLastPara="1" wrap="square" lIns="0" tIns="34275" rIns="0" bIns="34275" anchor="ctr" anchorCtr="0">
            <a:spAutoFit/>
          </a:bodyPr>
          <a:lstStyle>
            <a:lvl1pPr marL="0" lvl="0" indent="0" algn="r">
              <a:spcBef>
                <a:spcPts val="0"/>
              </a:spcBef>
              <a:buNone/>
              <a:defRPr sz="500" b="0" i="0" u="none" strike="noStrike" cap="none">
                <a:solidFill>
                  <a:srgbClr val="595959"/>
                </a:solidFill>
                <a:latin typeface="Arial"/>
                <a:ea typeface="Arial"/>
                <a:cs typeface="Arial"/>
                <a:sym typeface="Arial"/>
              </a:defRPr>
            </a:lvl1pPr>
            <a:lvl2pPr marL="0" lvl="1" indent="0" algn="r">
              <a:spcBef>
                <a:spcPts val="0"/>
              </a:spcBef>
              <a:buNone/>
              <a:defRPr sz="500" b="0" i="0" u="none" strike="noStrike" cap="none">
                <a:solidFill>
                  <a:srgbClr val="595959"/>
                </a:solidFill>
                <a:latin typeface="Arial"/>
                <a:ea typeface="Arial"/>
                <a:cs typeface="Arial"/>
                <a:sym typeface="Arial"/>
              </a:defRPr>
            </a:lvl2pPr>
            <a:lvl3pPr marL="0" lvl="2" indent="0" algn="r">
              <a:spcBef>
                <a:spcPts val="0"/>
              </a:spcBef>
              <a:buNone/>
              <a:defRPr sz="500" b="0" i="0" u="none" strike="noStrike" cap="none">
                <a:solidFill>
                  <a:srgbClr val="595959"/>
                </a:solidFill>
                <a:latin typeface="Arial"/>
                <a:ea typeface="Arial"/>
                <a:cs typeface="Arial"/>
                <a:sym typeface="Arial"/>
              </a:defRPr>
            </a:lvl3pPr>
            <a:lvl4pPr marL="0" lvl="3" indent="0" algn="r">
              <a:spcBef>
                <a:spcPts val="0"/>
              </a:spcBef>
              <a:buNone/>
              <a:defRPr sz="500" b="0" i="0" u="none" strike="noStrike" cap="none">
                <a:solidFill>
                  <a:srgbClr val="595959"/>
                </a:solidFill>
                <a:latin typeface="Arial"/>
                <a:ea typeface="Arial"/>
                <a:cs typeface="Arial"/>
                <a:sym typeface="Arial"/>
              </a:defRPr>
            </a:lvl4pPr>
            <a:lvl5pPr marL="0" lvl="4" indent="0" algn="r">
              <a:spcBef>
                <a:spcPts val="0"/>
              </a:spcBef>
              <a:buNone/>
              <a:defRPr sz="500" b="0" i="0" u="none" strike="noStrike" cap="none">
                <a:solidFill>
                  <a:srgbClr val="595959"/>
                </a:solidFill>
                <a:latin typeface="Arial"/>
                <a:ea typeface="Arial"/>
                <a:cs typeface="Arial"/>
                <a:sym typeface="Arial"/>
              </a:defRPr>
            </a:lvl5pPr>
            <a:lvl6pPr marL="0" lvl="5" indent="0" algn="r">
              <a:spcBef>
                <a:spcPts val="0"/>
              </a:spcBef>
              <a:buNone/>
              <a:defRPr sz="500" b="0" i="0" u="none" strike="noStrike" cap="none">
                <a:solidFill>
                  <a:srgbClr val="595959"/>
                </a:solidFill>
                <a:latin typeface="Arial"/>
                <a:ea typeface="Arial"/>
                <a:cs typeface="Arial"/>
                <a:sym typeface="Arial"/>
              </a:defRPr>
            </a:lvl6pPr>
            <a:lvl7pPr marL="0" lvl="6" indent="0" algn="r">
              <a:spcBef>
                <a:spcPts val="0"/>
              </a:spcBef>
              <a:buNone/>
              <a:defRPr sz="500" b="0" i="0" u="none" strike="noStrike" cap="none">
                <a:solidFill>
                  <a:srgbClr val="595959"/>
                </a:solidFill>
                <a:latin typeface="Arial"/>
                <a:ea typeface="Arial"/>
                <a:cs typeface="Arial"/>
                <a:sym typeface="Arial"/>
              </a:defRPr>
            </a:lvl7pPr>
            <a:lvl8pPr marL="0" lvl="7" indent="0" algn="r">
              <a:spcBef>
                <a:spcPts val="0"/>
              </a:spcBef>
              <a:buNone/>
              <a:defRPr sz="500" b="0" i="0" u="none" strike="noStrike" cap="none">
                <a:solidFill>
                  <a:srgbClr val="595959"/>
                </a:solidFill>
                <a:latin typeface="Arial"/>
                <a:ea typeface="Arial"/>
                <a:cs typeface="Arial"/>
                <a:sym typeface="Arial"/>
              </a:defRPr>
            </a:lvl8pPr>
            <a:lvl9pPr marL="0" lvl="8" indent="0" algn="r">
              <a:spcBef>
                <a:spcPts val="0"/>
              </a:spcBef>
              <a:buNone/>
              <a:defRPr sz="5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3" name="Google Shape;133;p22"/>
          <p:cNvSpPr txBox="1">
            <a:spLocks noGrp="1"/>
          </p:cNvSpPr>
          <p:nvPr>
            <p:ph type="body" idx="1"/>
          </p:nvPr>
        </p:nvSpPr>
        <p:spPr>
          <a:xfrm>
            <a:off x="182880" y="116542"/>
            <a:ext cx="8778240" cy="194813"/>
          </a:xfrm>
          <a:prstGeom prst="rect">
            <a:avLst/>
          </a:prstGeom>
          <a:noFill/>
          <a:ln>
            <a:noFill/>
          </a:ln>
        </p:spPr>
        <p:txBody>
          <a:bodyPr spcFirstLastPara="1" wrap="square" lIns="0" tIns="34275" rIns="0" bIns="34275" anchor="t" anchorCtr="0">
            <a:spAutoFit/>
          </a:bodyPr>
          <a:lstStyle>
            <a:lvl1pPr marL="457200" marR="0" lvl="0" indent="-228600" algn="l" rtl="0">
              <a:lnSpc>
                <a:spcPct val="90000"/>
              </a:lnSpc>
              <a:spcBef>
                <a:spcPts val="800"/>
              </a:spcBef>
              <a:spcAft>
                <a:spcPts val="0"/>
              </a:spcAft>
              <a:buClr>
                <a:schemeClr val="dk1"/>
              </a:buClr>
              <a:buSzPts val="900"/>
              <a:buFont typeface="Space Grotesk"/>
              <a:buNone/>
              <a:defRPr sz="900" b="1" i="0" u="none" strike="noStrike" cap="none">
                <a:solidFill>
                  <a:schemeClr val="dk1"/>
                </a:solidFill>
                <a:latin typeface="Space Grotesk"/>
                <a:ea typeface="Space Grotesk"/>
                <a:cs typeface="Space Grotesk"/>
                <a:sym typeface="Space Grotesk"/>
              </a:defRPr>
            </a:lvl1pPr>
            <a:lvl2pPr marL="914400" marR="0" lvl="1" indent="-342900" algn="l" rtl="0">
              <a:lnSpc>
                <a:spcPct val="90000"/>
              </a:lnSpc>
              <a:spcBef>
                <a:spcPts val="400"/>
              </a:spcBef>
              <a:spcAft>
                <a:spcPts val="0"/>
              </a:spcAft>
              <a:buClr>
                <a:srgbClr val="262626"/>
              </a:buClr>
              <a:buSzPts val="1800"/>
              <a:buFont typeface="Space Grotesk"/>
              <a:buChar char="•"/>
              <a:defRPr sz="1800" b="1" i="0" u="none" strike="noStrike" cap="none">
                <a:solidFill>
                  <a:srgbClr val="262626"/>
                </a:solidFill>
                <a:latin typeface="Space Grotesk"/>
                <a:ea typeface="Space Grotesk"/>
                <a:cs typeface="Space Grotesk"/>
                <a:sym typeface="Space Grotesk"/>
              </a:defRPr>
            </a:lvl2pPr>
            <a:lvl3pPr marL="1371600" marR="0" lvl="2" indent="-323850" algn="l" rtl="0">
              <a:lnSpc>
                <a:spcPct val="90000"/>
              </a:lnSpc>
              <a:spcBef>
                <a:spcPts val="400"/>
              </a:spcBef>
              <a:spcAft>
                <a:spcPts val="0"/>
              </a:spcAft>
              <a:buClr>
                <a:srgbClr val="262626"/>
              </a:buClr>
              <a:buSzPts val="1500"/>
              <a:buFont typeface="Space Grotesk"/>
              <a:buChar char="•"/>
              <a:defRPr sz="1500" b="1" i="0" u="none" strike="noStrike" cap="none">
                <a:solidFill>
                  <a:srgbClr val="262626"/>
                </a:solidFill>
                <a:latin typeface="Space Grotesk"/>
                <a:ea typeface="Space Grotesk"/>
                <a:cs typeface="Space Grotesk"/>
                <a:sym typeface="Space Grotesk"/>
              </a:defRPr>
            </a:lvl3pPr>
            <a:lvl4pPr marL="1828800" marR="0" lvl="3" indent="-317500" algn="l" rtl="0">
              <a:lnSpc>
                <a:spcPct val="90000"/>
              </a:lnSpc>
              <a:spcBef>
                <a:spcPts val="400"/>
              </a:spcBef>
              <a:spcAft>
                <a:spcPts val="0"/>
              </a:spcAft>
              <a:buClr>
                <a:srgbClr val="262626"/>
              </a:buClr>
              <a:buSzPts val="1400"/>
              <a:buFont typeface="Space Grotesk"/>
              <a:buChar char="•"/>
              <a:defRPr sz="1400" b="1" i="0" u="none" strike="noStrike" cap="none">
                <a:solidFill>
                  <a:srgbClr val="262626"/>
                </a:solidFill>
                <a:latin typeface="Space Grotesk"/>
                <a:ea typeface="Space Grotesk"/>
                <a:cs typeface="Space Grotesk"/>
                <a:sym typeface="Space Grotesk"/>
              </a:defRPr>
            </a:lvl4pPr>
            <a:lvl5pPr marL="2286000" marR="0" lvl="4" indent="-317500" algn="l" rtl="0">
              <a:lnSpc>
                <a:spcPct val="90000"/>
              </a:lnSpc>
              <a:spcBef>
                <a:spcPts val="400"/>
              </a:spcBef>
              <a:spcAft>
                <a:spcPts val="0"/>
              </a:spcAft>
              <a:buClr>
                <a:srgbClr val="262626"/>
              </a:buClr>
              <a:buSzPts val="1400"/>
              <a:buFont typeface="Space Grotesk"/>
              <a:buChar char="•"/>
              <a:defRPr sz="1400" b="1" i="0" u="none" strike="noStrike" cap="none">
                <a:solidFill>
                  <a:srgbClr val="262626"/>
                </a:solidFill>
                <a:latin typeface="Space Grotesk"/>
                <a:ea typeface="Space Grotesk"/>
                <a:cs typeface="Space Grotesk"/>
                <a:sym typeface="Space Grotesk"/>
              </a:defRPr>
            </a:lvl5pPr>
            <a:lvl6pPr marL="2743200" marR="0" lvl="5"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6pPr>
            <a:lvl7pPr marL="3200400" marR="0" lvl="6"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7pPr>
            <a:lvl8pPr marL="3657600" marR="0" lvl="7"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8pPr>
            <a:lvl9pPr marL="4114800" marR="0" lvl="8" indent="-317500" algn="l" rtl="0">
              <a:lnSpc>
                <a:spcPct val="90000"/>
              </a:lnSpc>
              <a:spcBef>
                <a:spcPts val="400"/>
              </a:spcBef>
              <a:spcAft>
                <a:spcPts val="0"/>
              </a:spcAft>
              <a:buClr>
                <a:schemeClr val="dk1"/>
              </a:buClr>
              <a:buSzPts val="1400"/>
              <a:buFont typeface="Space Grotesk"/>
              <a:buChar char="•"/>
              <a:defRPr sz="1400" b="1" i="0" u="none" strike="noStrike" cap="none">
                <a:solidFill>
                  <a:schemeClr val="dk1"/>
                </a:solidFill>
                <a:latin typeface="Space Grotesk"/>
                <a:ea typeface="Space Grotesk"/>
                <a:cs typeface="Space Grotesk"/>
                <a:sym typeface="Space Grotesk"/>
              </a:defRPr>
            </a:lvl9pPr>
          </a:lstStyle>
          <a:p>
            <a:endParaRPr/>
          </a:p>
        </p:txBody>
      </p:sp>
      <p:pic>
        <p:nvPicPr>
          <p:cNvPr id="134" name="Google Shape;134;p22" descr="A black background with a black letter&#10;&#10;Description automatically generated with medium confidence"/>
          <p:cNvPicPr preferRelativeResize="0"/>
          <p:nvPr/>
        </p:nvPicPr>
        <p:blipFill rotWithShape="1">
          <a:blip r:embed="rId2">
            <a:alphaModFix/>
          </a:blip>
          <a:srcRect l="729" t="89739" r="3027"/>
          <a:stretch/>
        </p:blipFill>
        <p:spPr>
          <a:xfrm>
            <a:off x="182880" y="328139"/>
            <a:ext cx="1165860" cy="38124"/>
          </a:xfrm>
          <a:prstGeom prst="rect">
            <a:avLst/>
          </a:prstGeom>
          <a:noFill/>
          <a:ln>
            <a:noFill/>
          </a:ln>
        </p:spPr>
      </p:pic>
      <p:grpSp>
        <p:nvGrpSpPr>
          <p:cNvPr id="135" name="Google Shape;135;p22"/>
          <p:cNvGrpSpPr/>
          <p:nvPr/>
        </p:nvGrpSpPr>
        <p:grpSpPr>
          <a:xfrm>
            <a:off x="182880" y="429687"/>
            <a:ext cx="506707" cy="257816"/>
            <a:chOff x="225083" y="795292"/>
            <a:chExt cx="808068" cy="411151"/>
          </a:xfrm>
        </p:grpSpPr>
        <p:sp>
          <p:nvSpPr>
            <p:cNvPr id="136" name="Google Shape;136;p22"/>
            <p:cNvSpPr/>
            <p:nvPr/>
          </p:nvSpPr>
          <p:spPr>
            <a:xfrm>
              <a:off x="225083" y="795292"/>
              <a:ext cx="411150" cy="411150"/>
            </a:xfrm>
            <a:prstGeom prst="ellipse">
              <a:avLst/>
            </a:prstGeom>
            <a:noFill/>
            <a:ln w="9525" cap="flat" cmpd="sng">
              <a:solidFill>
                <a:srgbClr val="595959"/>
              </a:solidFill>
              <a:prstDash val="solid"/>
              <a:miter lim="800000"/>
              <a:headEnd type="none" w="sm" len="sm"/>
              <a:tailEnd type="none" w="sm" len="sm"/>
            </a:ln>
          </p:spPr>
          <p:txBody>
            <a:bodyPr spcFirstLastPara="1" wrap="square" lIns="34275" tIns="34275" rIns="34275" bIns="34275" anchor="t" anchorCtr="0">
              <a:noAutofit/>
            </a:bodyPr>
            <a:lstStyle/>
            <a:p>
              <a:pPr marL="215900" marR="0" lvl="0" indent="-88900" algn="l" rtl="0">
                <a:lnSpc>
                  <a:spcPct val="90000"/>
                </a:lnSpc>
                <a:spcBef>
                  <a:spcPts val="0"/>
                </a:spcBef>
                <a:spcAft>
                  <a:spcPts val="0"/>
                </a:spcAft>
                <a:buClr>
                  <a:schemeClr val="dk1"/>
                </a:buClr>
                <a:buSzPts val="1400"/>
                <a:buFont typeface="Noto Sans Symbols"/>
                <a:buNone/>
              </a:pPr>
              <a:endParaRPr sz="1400" b="0" i="0" u="none" strike="noStrike" cap="none">
                <a:solidFill>
                  <a:schemeClr val="dk1"/>
                </a:solidFill>
                <a:latin typeface="Arial"/>
                <a:ea typeface="Arial"/>
                <a:cs typeface="Arial"/>
                <a:sym typeface="Arial"/>
              </a:endParaRPr>
            </a:p>
          </p:txBody>
        </p:sp>
        <p:sp>
          <p:nvSpPr>
            <p:cNvPr id="137" name="Google Shape;137;p22"/>
            <p:cNvSpPr/>
            <p:nvPr/>
          </p:nvSpPr>
          <p:spPr>
            <a:xfrm>
              <a:off x="416426" y="795292"/>
              <a:ext cx="411151" cy="411151"/>
            </a:xfrm>
            <a:prstGeom prst="rect">
              <a:avLst/>
            </a:prstGeom>
            <a:noFill/>
            <a:ln w="9525" cap="flat" cmpd="sng">
              <a:solidFill>
                <a:srgbClr val="595959"/>
              </a:solidFill>
              <a:prstDash val="solid"/>
              <a:miter lim="800000"/>
              <a:headEnd type="none" w="sm" len="sm"/>
              <a:tailEnd type="none" w="sm" len="sm"/>
            </a:ln>
          </p:spPr>
          <p:txBody>
            <a:bodyPr spcFirstLastPara="1" wrap="square" lIns="34275" tIns="34275" rIns="34275" bIns="34275" anchor="t" anchorCtr="0">
              <a:noAutofit/>
            </a:bodyPr>
            <a:lstStyle/>
            <a:p>
              <a:pPr marL="215900" marR="0" lvl="0" indent="-88900" algn="l" rtl="0">
                <a:lnSpc>
                  <a:spcPct val="90000"/>
                </a:lnSpc>
                <a:spcBef>
                  <a:spcPts val="0"/>
                </a:spcBef>
                <a:spcAft>
                  <a:spcPts val="0"/>
                </a:spcAft>
                <a:buClr>
                  <a:schemeClr val="dk1"/>
                </a:buClr>
                <a:buSzPts val="1400"/>
                <a:buFont typeface="Noto Sans Symbols"/>
                <a:buNone/>
              </a:pPr>
              <a:endParaRPr sz="1400" b="0" i="0" u="none" strike="noStrike" cap="none">
                <a:solidFill>
                  <a:schemeClr val="dk1"/>
                </a:solidFill>
                <a:latin typeface="Arial"/>
                <a:ea typeface="Arial"/>
                <a:cs typeface="Arial"/>
                <a:sym typeface="Arial"/>
              </a:endParaRPr>
            </a:p>
          </p:txBody>
        </p:sp>
        <p:sp>
          <p:nvSpPr>
            <p:cNvPr id="138" name="Google Shape;138;p22"/>
            <p:cNvSpPr/>
            <p:nvPr/>
          </p:nvSpPr>
          <p:spPr>
            <a:xfrm rot="10800000">
              <a:off x="622001" y="795292"/>
              <a:ext cx="411150" cy="411150"/>
            </a:xfrm>
            <a:prstGeom prst="triangle">
              <a:avLst>
                <a:gd name="adj" fmla="val 50000"/>
              </a:avLst>
            </a:prstGeom>
            <a:noFill/>
            <a:ln w="9525" cap="flat" cmpd="sng">
              <a:solidFill>
                <a:srgbClr val="595959"/>
              </a:solidFill>
              <a:prstDash val="solid"/>
              <a:miter lim="800000"/>
              <a:headEnd type="none" w="sm" len="sm"/>
              <a:tailEnd type="none" w="sm" len="sm"/>
            </a:ln>
          </p:spPr>
          <p:txBody>
            <a:bodyPr spcFirstLastPara="1" wrap="square" lIns="34275" tIns="34275" rIns="34275" bIns="34275" anchor="t" anchorCtr="0">
              <a:noAutofit/>
            </a:bodyPr>
            <a:lstStyle/>
            <a:p>
              <a:pPr marL="215900" marR="0" lvl="0" indent="-88900" algn="l" rtl="0">
                <a:lnSpc>
                  <a:spcPct val="90000"/>
                </a:lnSpc>
                <a:spcBef>
                  <a:spcPts val="0"/>
                </a:spcBef>
                <a:spcAft>
                  <a:spcPts val="0"/>
                </a:spcAft>
                <a:buClr>
                  <a:schemeClr val="dk1"/>
                </a:buClr>
                <a:buSzPts val="1400"/>
                <a:buFont typeface="Noto Sans Symbols"/>
                <a:buNone/>
              </a:pPr>
              <a:endParaRPr sz="1400" b="0" i="0" u="none" strike="noStrike" cap="none">
                <a:solidFill>
                  <a:schemeClr val="dk1"/>
                </a:solidFill>
                <a:latin typeface="Arial"/>
                <a:ea typeface="Arial"/>
                <a:cs typeface="Arial"/>
                <a:sym typeface="Arial"/>
              </a:endParaRPr>
            </a:p>
          </p:txBody>
        </p:sp>
      </p:grpSp>
      <p:sp>
        <p:nvSpPr>
          <p:cNvPr id="139" name="Google Shape;139;p22"/>
          <p:cNvSpPr>
            <a:spLocks noGrp="1"/>
          </p:cNvSpPr>
          <p:nvPr>
            <p:ph type="pic" idx="2"/>
          </p:nvPr>
        </p:nvSpPr>
        <p:spPr>
          <a:xfrm>
            <a:off x="4792266" y="366713"/>
            <a:ext cx="4168378" cy="449461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 TITLE Slide 3">
  <p:cSld name="TITLE_1">
    <p:bg>
      <p:bgPr>
        <a:solidFill>
          <a:srgbClr val="262626"/>
        </a:solidFill>
        <a:effectLst/>
      </p:bgPr>
    </p:bg>
    <p:spTree>
      <p:nvGrpSpPr>
        <p:cNvPr id="1" name="Shape 140"/>
        <p:cNvGrpSpPr/>
        <p:nvPr/>
      </p:nvGrpSpPr>
      <p:grpSpPr>
        <a:xfrm>
          <a:off x="0" y="0"/>
          <a:ext cx="0" cy="0"/>
          <a:chOff x="0" y="0"/>
          <a:chExt cx="0" cy="0"/>
        </a:xfrm>
      </p:grpSpPr>
      <p:pic>
        <p:nvPicPr>
          <p:cNvPr id="141" name="Google Shape;141;p23" descr="Diagram, background pattern&#10;&#10;Description automatically generated"/>
          <p:cNvPicPr preferRelativeResize="0"/>
          <p:nvPr/>
        </p:nvPicPr>
        <p:blipFill rotWithShape="1">
          <a:blip r:embed="rId2">
            <a:alphaModFix amt="20000"/>
          </a:blip>
          <a:srcRect t="10432" b="22480"/>
          <a:stretch/>
        </p:blipFill>
        <p:spPr>
          <a:xfrm>
            <a:off x="0" y="0"/>
            <a:ext cx="9129431" cy="4625788"/>
          </a:xfrm>
          <a:prstGeom prst="rect">
            <a:avLst/>
          </a:prstGeom>
          <a:noFill/>
          <a:ln>
            <a:noFill/>
          </a:ln>
        </p:spPr>
      </p:pic>
      <p:sp>
        <p:nvSpPr>
          <p:cNvPr id="142" name="Google Shape;142;p23"/>
          <p:cNvSpPr txBox="1">
            <a:spLocks noGrp="1"/>
          </p:cNvSpPr>
          <p:nvPr>
            <p:ph type="ctrTitle"/>
          </p:nvPr>
        </p:nvSpPr>
        <p:spPr>
          <a:xfrm>
            <a:off x="1142965" y="841772"/>
            <a:ext cx="6857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100"/>
              <a:buFont typeface="Arial"/>
              <a:buNone/>
              <a:defRPr sz="4100">
                <a:solidFill>
                  <a:schemeClr val="lt1"/>
                </a:solidFill>
                <a:latin typeface="Avenir"/>
                <a:ea typeface="Avenir"/>
                <a:cs typeface="Avenir"/>
                <a:sym typeface="Avenir"/>
              </a:defRPr>
            </a:lvl1pPr>
            <a:lvl2pPr lvl="1" algn="l">
              <a:lnSpc>
                <a:spcPct val="100000"/>
              </a:lnSpc>
              <a:spcBef>
                <a:spcPts val="0"/>
              </a:spcBef>
              <a:spcAft>
                <a:spcPts val="0"/>
              </a:spcAft>
              <a:buSzPts val="1100"/>
              <a:buNone/>
              <a:defRPr sz="1000"/>
            </a:lvl2pPr>
            <a:lvl3pPr lvl="2" algn="l">
              <a:lnSpc>
                <a:spcPct val="100000"/>
              </a:lnSpc>
              <a:spcBef>
                <a:spcPts val="0"/>
              </a:spcBef>
              <a:spcAft>
                <a:spcPts val="0"/>
              </a:spcAft>
              <a:buSzPts val="1100"/>
              <a:buNone/>
              <a:defRPr sz="1000"/>
            </a:lvl3pPr>
            <a:lvl4pPr lvl="3" algn="l">
              <a:lnSpc>
                <a:spcPct val="100000"/>
              </a:lnSpc>
              <a:spcBef>
                <a:spcPts val="0"/>
              </a:spcBef>
              <a:spcAft>
                <a:spcPts val="0"/>
              </a:spcAft>
              <a:buSzPts val="1100"/>
              <a:buNone/>
              <a:defRPr sz="1000"/>
            </a:lvl4pPr>
            <a:lvl5pPr lvl="4" algn="l">
              <a:lnSpc>
                <a:spcPct val="100000"/>
              </a:lnSpc>
              <a:spcBef>
                <a:spcPts val="0"/>
              </a:spcBef>
              <a:spcAft>
                <a:spcPts val="0"/>
              </a:spcAft>
              <a:buSzPts val="1100"/>
              <a:buNone/>
              <a:defRPr sz="1000"/>
            </a:lvl5pPr>
            <a:lvl6pPr lvl="5" algn="l">
              <a:lnSpc>
                <a:spcPct val="100000"/>
              </a:lnSpc>
              <a:spcBef>
                <a:spcPts val="0"/>
              </a:spcBef>
              <a:spcAft>
                <a:spcPts val="0"/>
              </a:spcAft>
              <a:buSzPts val="1100"/>
              <a:buNone/>
              <a:defRPr sz="1000"/>
            </a:lvl6pPr>
            <a:lvl7pPr lvl="6" algn="l">
              <a:lnSpc>
                <a:spcPct val="100000"/>
              </a:lnSpc>
              <a:spcBef>
                <a:spcPts val="0"/>
              </a:spcBef>
              <a:spcAft>
                <a:spcPts val="0"/>
              </a:spcAft>
              <a:buSzPts val="1100"/>
              <a:buNone/>
              <a:defRPr sz="1000"/>
            </a:lvl7pPr>
            <a:lvl8pPr lvl="7" algn="l">
              <a:lnSpc>
                <a:spcPct val="100000"/>
              </a:lnSpc>
              <a:spcBef>
                <a:spcPts val="0"/>
              </a:spcBef>
              <a:spcAft>
                <a:spcPts val="0"/>
              </a:spcAft>
              <a:buSzPts val="1100"/>
              <a:buNone/>
              <a:defRPr sz="1000"/>
            </a:lvl8pPr>
            <a:lvl9pPr lvl="8" algn="l">
              <a:lnSpc>
                <a:spcPct val="100000"/>
              </a:lnSpc>
              <a:spcBef>
                <a:spcPts val="0"/>
              </a:spcBef>
              <a:spcAft>
                <a:spcPts val="0"/>
              </a:spcAft>
              <a:buSzPts val="1100"/>
              <a:buNone/>
              <a:defRPr sz="1000"/>
            </a:lvl9pPr>
          </a:lstStyle>
          <a:p>
            <a:endParaRPr/>
          </a:p>
        </p:txBody>
      </p:sp>
      <p:sp>
        <p:nvSpPr>
          <p:cNvPr id="143" name="Google Shape;143;p23"/>
          <p:cNvSpPr txBox="1">
            <a:spLocks noGrp="1"/>
          </p:cNvSpPr>
          <p:nvPr>
            <p:ph type="subTitle" idx="1"/>
          </p:nvPr>
        </p:nvSpPr>
        <p:spPr>
          <a:xfrm>
            <a:off x="1142965" y="3245705"/>
            <a:ext cx="6857700" cy="1241700"/>
          </a:xfrm>
          <a:prstGeom prst="rect">
            <a:avLst/>
          </a:prstGeom>
          <a:noFill/>
          <a:ln>
            <a:noFill/>
          </a:ln>
        </p:spPr>
        <p:txBody>
          <a:bodyPr spcFirstLastPara="1" wrap="square" lIns="68575" tIns="34275" rIns="68575" bIns="34275" anchor="t" anchorCtr="0">
            <a:normAutofit/>
          </a:bodyPr>
          <a:lstStyle>
            <a:lvl1pPr marR="0" lvl="0" algn="ctr">
              <a:lnSpc>
                <a:spcPct val="90000"/>
              </a:lnSpc>
              <a:spcBef>
                <a:spcPts val="800"/>
              </a:spcBef>
              <a:spcAft>
                <a:spcPts val="0"/>
              </a:spcAft>
              <a:buClr>
                <a:schemeClr val="lt1"/>
              </a:buClr>
              <a:buSzPts val="1800"/>
              <a:buFont typeface="Arial"/>
              <a:buNone/>
              <a:defRPr sz="1800" b="0" i="0" u="none" strike="noStrike" cap="none">
                <a:solidFill>
                  <a:schemeClr val="lt1"/>
                </a:solidFill>
                <a:latin typeface="Avenir"/>
                <a:ea typeface="Avenir"/>
                <a:cs typeface="Avenir"/>
                <a:sym typeface="Avenir"/>
              </a:defRPr>
            </a:lvl1pPr>
            <a:lvl2pPr marR="0" lvl="1" algn="ctr">
              <a:lnSpc>
                <a:spcPct val="90000"/>
              </a:lnSpc>
              <a:spcBef>
                <a:spcPts val="400"/>
              </a:spcBef>
              <a:spcAft>
                <a:spcPts val="0"/>
              </a:spcAft>
              <a:buClr>
                <a:srgbClr val="262626"/>
              </a:buClr>
              <a:buSzPts val="1500"/>
              <a:buFont typeface="Arial"/>
              <a:buNone/>
              <a:defRPr sz="1500" b="0" i="0" u="none" strike="noStrike" cap="none">
                <a:solidFill>
                  <a:srgbClr val="000000"/>
                </a:solidFill>
                <a:latin typeface="Arial"/>
                <a:ea typeface="Arial"/>
                <a:cs typeface="Arial"/>
                <a:sym typeface="Arial"/>
              </a:defRPr>
            </a:lvl2pPr>
            <a:lvl3pPr marR="0" lvl="2" algn="ctr">
              <a:lnSpc>
                <a:spcPct val="90000"/>
              </a:lnSpc>
              <a:spcBef>
                <a:spcPts val="400"/>
              </a:spcBef>
              <a:spcAft>
                <a:spcPts val="0"/>
              </a:spcAft>
              <a:buClr>
                <a:srgbClr val="262626"/>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90000"/>
              </a:lnSpc>
              <a:spcBef>
                <a:spcPts val="400"/>
              </a:spcBef>
              <a:spcAft>
                <a:spcPts val="0"/>
              </a:spcAft>
              <a:buClr>
                <a:srgbClr val="262626"/>
              </a:buClr>
              <a:buSzPts val="1200"/>
              <a:buFont typeface="Arial"/>
              <a:buNone/>
              <a:defRPr sz="1200" b="0" i="0" u="none" strike="noStrike" cap="none">
                <a:solidFill>
                  <a:srgbClr val="000000"/>
                </a:solidFill>
                <a:latin typeface="Arial"/>
                <a:ea typeface="Arial"/>
                <a:cs typeface="Arial"/>
                <a:sym typeface="Arial"/>
              </a:defRPr>
            </a:lvl4pPr>
            <a:lvl5pPr marR="0" lvl="4" algn="ctr">
              <a:lnSpc>
                <a:spcPct val="90000"/>
              </a:lnSpc>
              <a:spcBef>
                <a:spcPts val="400"/>
              </a:spcBef>
              <a:spcAft>
                <a:spcPts val="0"/>
              </a:spcAft>
              <a:buClr>
                <a:srgbClr val="262626"/>
              </a:buClr>
              <a:buSzPts val="1200"/>
              <a:buFont typeface="Arial"/>
              <a:buNone/>
              <a:defRPr sz="1200" b="0" i="0" u="none" strike="noStrike" cap="none">
                <a:solidFill>
                  <a:srgbClr val="000000"/>
                </a:solidFill>
                <a:latin typeface="Arial"/>
                <a:ea typeface="Arial"/>
                <a:cs typeface="Arial"/>
                <a:sym typeface="Arial"/>
              </a:defRPr>
            </a:lvl5pPr>
            <a:lvl6pPr marR="0" lvl="5"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6pPr>
            <a:lvl7pPr marR="0" lvl="6"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7pPr>
            <a:lvl8pPr marR="0" lvl="7"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8pPr>
            <a:lvl9pPr marR="0" lvl="8"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144" name="Google Shape;144;p23"/>
          <p:cNvSpPr txBox="1">
            <a:spLocks noGrp="1"/>
          </p:cNvSpPr>
          <p:nvPr>
            <p:ph type="dt" idx="10"/>
          </p:nvPr>
        </p:nvSpPr>
        <p:spPr>
          <a:xfrm>
            <a:off x="365141"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000"/>
            </a:lvl1pPr>
            <a:lvl2pPr lvl="1" algn="l">
              <a:lnSpc>
                <a:spcPct val="100000"/>
              </a:lnSpc>
              <a:spcBef>
                <a:spcPts val="0"/>
              </a:spcBef>
              <a:spcAft>
                <a:spcPts val="0"/>
              </a:spcAft>
              <a:buSzPts val="1100"/>
              <a:buNone/>
              <a:defRPr sz="1000"/>
            </a:lvl2pPr>
            <a:lvl3pPr lvl="2" algn="l">
              <a:lnSpc>
                <a:spcPct val="100000"/>
              </a:lnSpc>
              <a:spcBef>
                <a:spcPts val="0"/>
              </a:spcBef>
              <a:spcAft>
                <a:spcPts val="0"/>
              </a:spcAft>
              <a:buSzPts val="1100"/>
              <a:buNone/>
              <a:defRPr sz="1000"/>
            </a:lvl3pPr>
            <a:lvl4pPr lvl="3" algn="l">
              <a:lnSpc>
                <a:spcPct val="100000"/>
              </a:lnSpc>
              <a:spcBef>
                <a:spcPts val="0"/>
              </a:spcBef>
              <a:spcAft>
                <a:spcPts val="0"/>
              </a:spcAft>
              <a:buSzPts val="1100"/>
              <a:buNone/>
              <a:defRPr sz="1000"/>
            </a:lvl4pPr>
            <a:lvl5pPr lvl="4" algn="l">
              <a:lnSpc>
                <a:spcPct val="100000"/>
              </a:lnSpc>
              <a:spcBef>
                <a:spcPts val="0"/>
              </a:spcBef>
              <a:spcAft>
                <a:spcPts val="0"/>
              </a:spcAft>
              <a:buSzPts val="1100"/>
              <a:buNone/>
              <a:defRPr sz="1000"/>
            </a:lvl5pPr>
            <a:lvl6pPr lvl="5" algn="l">
              <a:lnSpc>
                <a:spcPct val="100000"/>
              </a:lnSpc>
              <a:spcBef>
                <a:spcPts val="0"/>
              </a:spcBef>
              <a:spcAft>
                <a:spcPts val="0"/>
              </a:spcAft>
              <a:buSzPts val="1100"/>
              <a:buNone/>
              <a:defRPr sz="1000"/>
            </a:lvl6pPr>
            <a:lvl7pPr lvl="6" algn="l">
              <a:lnSpc>
                <a:spcPct val="100000"/>
              </a:lnSpc>
              <a:spcBef>
                <a:spcPts val="0"/>
              </a:spcBef>
              <a:spcAft>
                <a:spcPts val="0"/>
              </a:spcAft>
              <a:buSzPts val="1100"/>
              <a:buNone/>
              <a:defRPr sz="1000"/>
            </a:lvl7pPr>
            <a:lvl8pPr lvl="7" algn="l">
              <a:lnSpc>
                <a:spcPct val="100000"/>
              </a:lnSpc>
              <a:spcBef>
                <a:spcPts val="0"/>
              </a:spcBef>
              <a:spcAft>
                <a:spcPts val="0"/>
              </a:spcAft>
              <a:buSzPts val="1100"/>
              <a:buNone/>
              <a:defRPr sz="1000"/>
            </a:lvl8pPr>
            <a:lvl9pPr lvl="8" algn="l">
              <a:lnSpc>
                <a:spcPct val="100000"/>
              </a:lnSpc>
              <a:spcBef>
                <a:spcPts val="0"/>
              </a:spcBef>
              <a:spcAft>
                <a:spcPts val="0"/>
              </a:spcAft>
              <a:buSzPts val="1100"/>
              <a:buNone/>
              <a:defRPr sz="1000"/>
            </a:lvl9pPr>
          </a:lstStyle>
          <a:p>
            <a:endParaRPr/>
          </a:p>
        </p:txBody>
      </p:sp>
      <p:sp>
        <p:nvSpPr>
          <p:cNvPr id="145" name="Google Shape;145;p23"/>
          <p:cNvSpPr txBox="1">
            <a:spLocks noGrp="1"/>
          </p:cNvSpPr>
          <p:nvPr>
            <p:ph type="sldNum" idx="12"/>
          </p:nvPr>
        </p:nvSpPr>
        <p:spPr>
          <a:xfrm>
            <a:off x="6723991"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146" name="Google Shape;146;p23"/>
          <p:cNvPicPr preferRelativeResize="0"/>
          <p:nvPr/>
        </p:nvPicPr>
        <p:blipFill rotWithShape="1">
          <a:blip r:embed="rId3">
            <a:alphaModFix/>
          </a:blip>
          <a:srcRect/>
          <a:stretch/>
        </p:blipFill>
        <p:spPr>
          <a:xfrm>
            <a:off x="8254466" y="0"/>
            <a:ext cx="359012" cy="1403419"/>
          </a:xfrm>
          <a:prstGeom prst="rect">
            <a:avLst/>
          </a:prstGeom>
          <a:noFill/>
          <a:ln>
            <a:noFill/>
          </a:ln>
        </p:spPr>
      </p:pic>
      <p:pic>
        <p:nvPicPr>
          <p:cNvPr id="147" name="Google Shape;147;p23"/>
          <p:cNvPicPr preferRelativeResize="0"/>
          <p:nvPr/>
        </p:nvPicPr>
        <p:blipFill rotWithShape="1">
          <a:blip r:embed="rId4">
            <a:alphaModFix/>
          </a:blip>
          <a:srcRect/>
          <a:stretch/>
        </p:blipFill>
        <p:spPr>
          <a:xfrm>
            <a:off x="8440530" y="2533091"/>
            <a:ext cx="74715" cy="1882813"/>
          </a:xfrm>
          <a:prstGeom prst="rect">
            <a:avLst/>
          </a:prstGeom>
          <a:noFill/>
          <a:ln>
            <a:noFill/>
          </a:ln>
        </p:spPr>
      </p:pic>
      <p:pic>
        <p:nvPicPr>
          <p:cNvPr id="148" name="Google Shape;148;p23"/>
          <p:cNvPicPr preferRelativeResize="0"/>
          <p:nvPr/>
        </p:nvPicPr>
        <p:blipFill rotWithShape="1">
          <a:blip r:embed="rId5">
            <a:alphaModFix/>
          </a:blip>
          <a:srcRect/>
          <a:stretch/>
        </p:blipFill>
        <p:spPr>
          <a:xfrm>
            <a:off x="392034" y="2420471"/>
            <a:ext cx="475195" cy="1970660"/>
          </a:xfrm>
          <a:prstGeom prst="rect">
            <a:avLst/>
          </a:prstGeom>
          <a:noFill/>
          <a:ln>
            <a:noFill/>
          </a:ln>
        </p:spPr>
      </p:pic>
      <p:grpSp>
        <p:nvGrpSpPr>
          <p:cNvPr id="149" name="Google Shape;149;p23"/>
          <p:cNvGrpSpPr/>
          <p:nvPr/>
        </p:nvGrpSpPr>
        <p:grpSpPr>
          <a:xfrm>
            <a:off x="0" y="0"/>
            <a:ext cx="614925" cy="614925"/>
            <a:chOff x="0" y="0"/>
            <a:chExt cx="819900" cy="819900"/>
          </a:xfrm>
        </p:grpSpPr>
        <p:sp>
          <p:nvSpPr>
            <p:cNvPr id="150" name="Google Shape;150;p23"/>
            <p:cNvSpPr/>
            <p:nvPr/>
          </p:nvSpPr>
          <p:spPr>
            <a:xfrm>
              <a:off x="0" y="0"/>
              <a:ext cx="819900" cy="819900"/>
            </a:xfrm>
            <a:prstGeom prst="rect">
              <a:avLst/>
            </a:prstGeom>
            <a:solidFill>
              <a:srgbClr val="17161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51" name="Google Shape;151;p23"/>
            <p:cNvPicPr preferRelativeResize="0"/>
            <p:nvPr/>
          </p:nvPicPr>
          <p:blipFill rotWithShape="1">
            <a:blip r:embed="rId6">
              <a:alphaModFix/>
            </a:blip>
            <a:srcRect/>
            <a:stretch/>
          </p:blipFill>
          <p:spPr>
            <a:xfrm>
              <a:off x="248745" y="165757"/>
              <a:ext cx="314182" cy="486982"/>
            </a:xfrm>
            <a:prstGeom prst="rect">
              <a:avLst/>
            </a:prstGeom>
            <a:noFill/>
            <a:ln>
              <a:noFill/>
            </a:ln>
          </p:spPr>
        </p:pic>
      </p:grpSp>
      <p:cxnSp>
        <p:nvCxnSpPr>
          <p:cNvPr id="152" name="Google Shape;152;p23"/>
          <p:cNvCxnSpPr/>
          <p:nvPr/>
        </p:nvCxnSpPr>
        <p:spPr>
          <a:xfrm>
            <a:off x="4330781" y="2866325"/>
            <a:ext cx="468000" cy="0"/>
          </a:xfrm>
          <a:prstGeom prst="straightConnector1">
            <a:avLst/>
          </a:prstGeom>
          <a:noFill/>
          <a:ln w="76200" cap="flat" cmpd="sng">
            <a:solidFill>
              <a:srgbClr val="16EB96"/>
            </a:solidFill>
            <a:prstDash val="solid"/>
            <a:miter lim="800000"/>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tandard_White">
  <p:cSld name="Standard_White">
    <p:bg>
      <p:bgPr>
        <a:solidFill>
          <a:schemeClr val="lt1"/>
        </a:solidFill>
        <a:effectLst/>
      </p:bgPr>
    </p:bg>
    <p:spTree>
      <p:nvGrpSpPr>
        <p:cNvPr id="1" name="Shape 153"/>
        <p:cNvGrpSpPr/>
        <p:nvPr/>
      </p:nvGrpSpPr>
      <p:grpSpPr>
        <a:xfrm>
          <a:off x="0" y="0"/>
          <a:ext cx="0" cy="0"/>
          <a:chOff x="0" y="0"/>
          <a:chExt cx="0" cy="0"/>
        </a:xfrm>
      </p:grpSpPr>
      <p:sp>
        <p:nvSpPr>
          <p:cNvPr id="154" name="Google Shape;154;p24"/>
          <p:cNvSpPr txBox="1">
            <a:spLocks noGrp="1"/>
          </p:cNvSpPr>
          <p:nvPr>
            <p:ph type="dt" idx="10"/>
          </p:nvPr>
        </p:nvSpPr>
        <p:spPr>
          <a:xfrm>
            <a:off x="1273394" y="4767263"/>
            <a:ext cx="297900" cy="273900"/>
          </a:xfrm>
          <a:prstGeom prst="rect">
            <a:avLst/>
          </a:prstGeom>
          <a:noFill/>
          <a:ln>
            <a:noFill/>
          </a:ln>
        </p:spPr>
        <p:txBody>
          <a:bodyPr spcFirstLastPara="1" wrap="square" lIns="0" tIns="34275" rIns="0" bIns="34275" anchor="ctr" anchorCtr="0">
            <a:noAutofit/>
          </a:bodyPr>
          <a:lstStyle>
            <a:lvl1pPr lvl="0" algn="l">
              <a:lnSpc>
                <a:spcPct val="100000"/>
              </a:lnSpc>
              <a:spcBef>
                <a:spcPts val="0"/>
              </a:spcBef>
              <a:spcAft>
                <a:spcPts val="0"/>
              </a:spcAft>
              <a:buSzPts val="1000"/>
              <a:buNone/>
              <a:defRPr sz="900">
                <a:solidFill>
                  <a:srgbClr val="898989"/>
                </a:solidFill>
                <a:latin typeface="Arial"/>
                <a:ea typeface="Arial"/>
                <a:cs typeface="Arial"/>
                <a:sym typeface="Arial"/>
              </a:defRPr>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5" name="Google Shape;155;p24"/>
          <p:cNvSpPr txBox="1">
            <a:spLocks noGrp="1"/>
          </p:cNvSpPr>
          <p:nvPr>
            <p:ph type="sldNum" idx="12"/>
          </p:nvPr>
        </p:nvSpPr>
        <p:spPr>
          <a:xfrm>
            <a:off x="8414666" y="4767263"/>
            <a:ext cx="366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6" name="Google Shape;156;p24"/>
          <p:cNvSpPr txBox="1">
            <a:spLocks noGrp="1"/>
          </p:cNvSpPr>
          <p:nvPr>
            <p:ph type="title"/>
          </p:nvPr>
        </p:nvSpPr>
        <p:spPr>
          <a:xfrm>
            <a:off x="363778" y="304842"/>
            <a:ext cx="8416500" cy="6243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000"/>
              <a:buNone/>
              <a:defRPr sz="1300"/>
            </a:lvl2pPr>
            <a:lvl3pPr lvl="2" algn="l">
              <a:lnSpc>
                <a:spcPct val="100000"/>
              </a:lnSpc>
              <a:spcBef>
                <a:spcPts val="0"/>
              </a:spcBef>
              <a:spcAft>
                <a:spcPts val="0"/>
              </a:spcAft>
              <a:buSzPts val="1000"/>
              <a:buNone/>
              <a:defRPr sz="1300"/>
            </a:lvl3pPr>
            <a:lvl4pPr lvl="3" algn="l">
              <a:lnSpc>
                <a:spcPct val="100000"/>
              </a:lnSpc>
              <a:spcBef>
                <a:spcPts val="0"/>
              </a:spcBef>
              <a:spcAft>
                <a:spcPts val="0"/>
              </a:spcAft>
              <a:buSzPts val="1000"/>
              <a:buNone/>
              <a:defRPr sz="1300"/>
            </a:lvl4pPr>
            <a:lvl5pPr lvl="4" algn="l">
              <a:lnSpc>
                <a:spcPct val="100000"/>
              </a:lnSpc>
              <a:spcBef>
                <a:spcPts val="0"/>
              </a:spcBef>
              <a:spcAft>
                <a:spcPts val="0"/>
              </a:spcAft>
              <a:buSzPts val="1000"/>
              <a:buNone/>
              <a:defRPr sz="1300"/>
            </a:lvl5pPr>
            <a:lvl6pPr lvl="5" algn="l">
              <a:lnSpc>
                <a:spcPct val="100000"/>
              </a:lnSpc>
              <a:spcBef>
                <a:spcPts val="0"/>
              </a:spcBef>
              <a:spcAft>
                <a:spcPts val="0"/>
              </a:spcAft>
              <a:buSzPts val="1000"/>
              <a:buNone/>
              <a:defRPr sz="1300"/>
            </a:lvl6pPr>
            <a:lvl7pPr lvl="6" algn="l">
              <a:lnSpc>
                <a:spcPct val="100000"/>
              </a:lnSpc>
              <a:spcBef>
                <a:spcPts val="0"/>
              </a:spcBef>
              <a:spcAft>
                <a:spcPts val="0"/>
              </a:spcAft>
              <a:buSzPts val="1000"/>
              <a:buNone/>
              <a:defRPr sz="1300"/>
            </a:lvl7pPr>
            <a:lvl8pPr lvl="7" algn="l">
              <a:lnSpc>
                <a:spcPct val="100000"/>
              </a:lnSpc>
              <a:spcBef>
                <a:spcPts val="0"/>
              </a:spcBef>
              <a:spcAft>
                <a:spcPts val="0"/>
              </a:spcAft>
              <a:buSzPts val="1000"/>
              <a:buNone/>
              <a:defRPr sz="1300"/>
            </a:lvl8pPr>
            <a:lvl9pPr lvl="8" algn="l">
              <a:lnSpc>
                <a:spcPct val="100000"/>
              </a:lnSpc>
              <a:spcBef>
                <a:spcPts val="0"/>
              </a:spcBef>
              <a:spcAft>
                <a:spcPts val="0"/>
              </a:spcAft>
              <a:buSzPts val="1000"/>
              <a:buNone/>
              <a:defRPr sz="1300"/>
            </a:lvl9pPr>
          </a:lstStyle>
          <a:p>
            <a:endParaRPr/>
          </a:p>
        </p:txBody>
      </p:sp>
      <p:sp>
        <p:nvSpPr>
          <p:cNvPr id="157" name="Google Shape;157;p24"/>
          <p:cNvSpPr txBox="1">
            <a:spLocks noGrp="1"/>
          </p:cNvSpPr>
          <p:nvPr>
            <p:ph type="body" idx="1"/>
          </p:nvPr>
        </p:nvSpPr>
        <p:spPr>
          <a:xfrm>
            <a:off x="363778" y="107481"/>
            <a:ext cx="8416500" cy="197400"/>
          </a:xfrm>
          <a:prstGeom prst="rect">
            <a:avLst/>
          </a:prstGeom>
          <a:noFill/>
          <a:ln>
            <a:noFill/>
          </a:ln>
        </p:spPr>
        <p:txBody>
          <a:bodyPr spcFirstLastPara="1" wrap="square" lIns="0" tIns="34275" rIns="0" bIns="34275" anchor="t" anchorCtr="0">
            <a:spAutoFit/>
          </a:bodyPr>
          <a:lstStyle>
            <a:lvl1pPr marL="457200" marR="0" lvl="0" indent="-228600" algn="l">
              <a:lnSpc>
                <a:spcPct val="90000"/>
              </a:lnSpc>
              <a:spcBef>
                <a:spcPts val="700"/>
              </a:spcBef>
              <a:spcAft>
                <a:spcPts val="0"/>
              </a:spcAft>
              <a:buClr>
                <a:srgbClr val="16EB96"/>
              </a:buClr>
              <a:buSzPts val="900"/>
              <a:buFont typeface="Arial"/>
              <a:buNone/>
              <a:defRPr sz="900" b="1" i="0" u="none" strike="noStrike" cap="none">
                <a:solidFill>
                  <a:srgbClr val="16EB96"/>
                </a:solidFill>
                <a:latin typeface="Avenir"/>
                <a:ea typeface="Avenir"/>
                <a:cs typeface="Avenir"/>
                <a:sym typeface="Avenir"/>
              </a:defRPr>
            </a:lvl1pPr>
            <a:lvl2pPr marL="914400" marR="0" lvl="1" indent="-342900" algn="l">
              <a:lnSpc>
                <a:spcPct val="90000"/>
              </a:lnSpc>
              <a:spcBef>
                <a:spcPts val="400"/>
              </a:spcBef>
              <a:spcAft>
                <a:spcPts val="0"/>
              </a:spcAft>
              <a:buClr>
                <a:srgbClr val="3B3838"/>
              </a:buClr>
              <a:buSzPts val="1800"/>
              <a:buFont typeface="Arial"/>
              <a:buChar char="•"/>
              <a:defRPr sz="1800" b="0" i="0" u="none" strike="noStrike" cap="none">
                <a:solidFill>
                  <a:srgbClr val="3B3838"/>
                </a:solidFill>
                <a:latin typeface="Arial"/>
                <a:ea typeface="Arial"/>
                <a:cs typeface="Arial"/>
                <a:sym typeface="Arial"/>
              </a:defRPr>
            </a:lvl2pPr>
            <a:lvl3pPr marL="1371600" marR="0" lvl="2" indent="-323850" algn="l">
              <a:lnSpc>
                <a:spcPct val="90000"/>
              </a:lnSpc>
              <a:spcBef>
                <a:spcPts val="400"/>
              </a:spcBef>
              <a:spcAft>
                <a:spcPts val="0"/>
              </a:spcAft>
              <a:buClr>
                <a:srgbClr val="3B3838"/>
              </a:buClr>
              <a:buSzPts val="1500"/>
              <a:buFont typeface="Arial"/>
              <a:buChar char="•"/>
              <a:defRPr sz="1500" b="0" i="0" u="none" strike="noStrike" cap="none">
                <a:solidFill>
                  <a:srgbClr val="3B3838"/>
                </a:solidFill>
                <a:latin typeface="Arial"/>
                <a:ea typeface="Arial"/>
                <a:cs typeface="Arial"/>
                <a:sym typeface="Arial"/>
              </a:defRPr>
            </a:lvl3pPr>
            <a:lvl4pPr marL="1828800" marR="0" lvl="3" indent="-311150" algn="l">
              <a:lnSpc>
                <a:spcPct val="90000"/>
              </a:lnSpc>
              <a:spcBef>
                <a:spcPts val="400"/>
              </a:spcBef>
              <a:spcAft>
                <a:spcPts val="0"/>
              </a:spcAft>
              <a:buClr>
                <a:srgbClr val="3B3838"/>
              </a:buClr>
              <a:buSzPts val="1300"/>
              <a:buFont typeface="Arial"/>
              <a:buChar char="•"/>
              <a:defRPr sz="1300" b="0" i="0" u="none" strike="noStrike" cap="none">
                <a:solidFill>
                  <a:srgbClr val="3B3838"/>
                </a:solidFill>
                <a:latin typeface="Arial"/>
                <a:ea typeface="Arial"/>
                <a:cs typeface="Arial"/>
                <a:sym typeface="Arial"/>
              </a:defRPr>
            </a:lvl4pPr>
            <a:lvl5pPr marL="2286000" marR="0" lvl="4" indent="-311150" algn="l">
              <a:lnSpc>
                <a:spcPct val="90000"/>
              </a:lnSpc>
              <a:spcBef>
                <a:spcPts val="400"/>
              </a:spcBef>
              <a:spcAft>
                <a:spcPts val="0"/>
              </a:spcAft>
              <a:buClr>
                <a:srgbClr val="3B3838"/>
              </a:buClr>
              <a:buSzPts val="1300"/>
              <a:buFont typeface="Arial"/>
              <a:buChar char="•"/>
              <a:defRPr sz="1300" b="0" i="0" u="none" strike="noStrike" cap="none">
                <a:solidFill>
                  <a:srgbClr val="3B3838"/>
                </a:solidFill>
                <a:latin typeface="Arial"/>
                <a:ea typeface="Arial"/>
                <a:cs typeface="Arial"/>
                <a:sym typeface="Arial"/>
              </a:defRPr>
            </a:lvl5pPr>
            <a:lvl6pPr marL="2743200" marR="0" lvl="5" indent="-311150" algn="l">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cxnSp>
        <p:nvCxnSpPr>
          <p:cNvPr id="158" name="Google Shape;158;p24"/>
          <p:cNvCxnSpPr/>
          <p:nvPr/>
        </p:nvCxnSpPr>
        <p:spPr>
          <a:xfrm>
            <a:off x="0" y="462413"/>
            <a:ext cx="308700" cy="0"/>
          </a:xfrm>
          <a:prstGeom prst="straightConnector1">
            <a:avLst/>
          </a:prstGeom>
          <a:noFill/>
          <a:ln w="76200" cap="flat" cmpd="sng">
            <a:solidFill>
              <a:srgbClr val="16EB96"/>
            </a:solidFill>
            <a:prstDash val="solid"/>
            <a:miter lim="800000"/>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p:cSld name="TITLE_2">
    <p:spTree>
      <p:nvGrpSpPr>
        <p:cNvPr id="1" name="Shape 159"/>
        <p:cNvGrpSpPr/>
        <p:nvPr/>
      </p:nvGrpSpPr>
      <p:grpSpPr>
        <a:xfrm>
          <a:off x="0" y="0"/>
          <a:ext cx="0" cy="0"/>
          <a:chOff x="0" y="0"/>
          <a:chExt cx="0" cy="0"/>
        </a:xfrm>
      </p:grpSpPr>
      <p:sp>
        <p:nvSpPr>
          <p:cNvPr id="160" name="Google Shape;160;p25"/>
          <p:cNvSpPr txBox="1">
            <a:spLocks noGrp="1"/>
          </p:cNvSpPr>
          <p:nvPr>
            <p:ph type="ctrTitle"/>
          </p:nvPr>
        </p:nvSpPr>
        <p:spPr>
          <a:xfrm>
            <a:off x="311708" y="744575"/>
            <a:ext cx="8520600" cy="20526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900"/>
              <a:buNone/>
              <a:defRPr sz="52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a:endParaRPr/>
          </a:p>
        </p:txBody>
      </p:sp>
      <p:sp>
        <p:nvSpPr>
          <p:cNvPr id="161" name="Google Shape;161;p25"/>
          <p:cNvSpPr txBox="1">
            <a:spLocks noGrp="1"/>
          </p:cNvSpPr>
          <p:nvPr>
            <p:ph type="subTitle" idx="1"/>
          </p:nvPr>
        </p:nvSpPr>
        <p:spPr>
          <a:xfrm>
            <a:off x="311700" y="2834125"/>
            <a:ext cx="8520600" cy="7926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62" name="Google Shape;162;p25"/>
          <p:cNvSpPr txBox="1">
            <a:spLocks noGrp="1"/>
          </p:cNvSpPr>
          <p:nvPr>
            <p:ph type="sldNum" idx="12"/>
          </p:nvPr>
        </p:nvSpPr>
        <p:spPr>
          <a:xfrm>
            <a:off x="8472467"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 TITLE Slide 3 1">
  <p:cSld name="TITLE_1_1">
    <p:bg>
      <p:bgPr>
        <a:solidFill>
          <a:srgbClr val="262626"/>
        </a:solidFill>
        <a:effectLst/>
      </p:bgPr>
    </p:bg>
    <p:spTree>
      <p:nvGrpSpPr>
        <p:cNvPr id="1" name="Shape 163"/>
        <p:cNvGrpSpPr/>
        <p:nvPr/>
      </p:nvGrpSpPr>
      <p:grpSpPr>
        <a:xfrm>
          <a:off x="0" y="0"/>
          <a:ext cx="0" cy="0"/>
          <a:chOff x="0" y="0"/>
          <a:chExt cx="0" cy="0"/>
        </a:xfrm>
      </p:grpSpPr>
      <p:pic>
        <p:nvPicPr>
          <p:cNvPr id="164" name="Google Shape;164;p26" descr="Diagram, background pattern&#10;&#10;Description automatically generated"/>
          <p:cNvPicPr preferRelativeResize="0"/>
          <p:nvPr/>
        </p:nvPicPr>
        <p:blipFill rotWithShape="1">
          <a:blip r:embed="rId2">
            <a:alphaModFix amt="20000"/>
          </a:blip>
          <a:srcRect t="10432" b="22480"/>
          <a:stretch/>
        </p:blipFill>
        <p:spPr>
          <a:xfrm>
            <a:off x="0" y="0"/>
            <a:ext cx="9129431" cy="4625788"/>
          </a:xfrm>
          <a:prstGeom prst="rect">
            <a:avLst/>
          </a:prstGeom>
          <a:noFill/>
          <a:ln>
            <a:noFill/>
          </a:ln>
        </p:spPr>
      </p:pic>
      <p:sp>
        <p:nvSpPr>
          <p:cNvPr id="165" name="Google Shape;165;p26"/>
          <p:cNvSpPr txBox="1">
            <a:spLocks noGrp="1"/>
          </p:cNvSpPr>
          <p:nvPr>
            <p:ph type="ctrTitle"/>
          </p:nvPr>
        </p:nvSpPr>
        <p:spPr>
          <a:xfrm>
            <a:off x="1142965" y="841772"/>
            <a:ext cx="6857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100"/>
              <a:buFont typeface="Arial"/>
              <a:buNone/>
              <a:defRPr sz="4100">
                <a:solidFill>
                  <a:schemeClr val="lt1"/>
                </a:solidFill>
                <a:latin typeface="Avenir"/>
                <a:ea typeface="Avenir"/>
                <a:cs typeface="Avenir"/>
                <a:sym typeface="Avenir"/>
              </a:defRPr>
            </a:lvl1pPr>
            <a:lvl2pPr lvl="1" algn="l">
              <a:lnSpc>
                <a:spcPct val="100000"/>
              </a:lnSpc>
              <a:spcBef>
                <a:spcPts val="0"/>
              </a:spcBef>
              <a:spcAft>
                <a:spcPts val="0"/>
              </a:spcAft>
              <a:buSzPts val="1100"/>
              <a:buNone/>
              <a:defRPr sz="1000"/>
            </a:lvl2pPr>
            <a:lvl3pPr lvl="2" algn="l">
              <a:lnSpc>
                <a:spcPct val="100000"/>
              </a:lnSpc>
              <a:spcBef>
                <a:spcPts val="0"/>
              </a:spcBef>
              <a:spcAft>
                <a:spcPts val="0"/>
              </a:spcAft>
              <a:buSzPts val="1100"/>
              <a:buNone/>
              <a:defRPr sz="1000"/>
            </a:lvl3pPr>
            <a:lvl4pPr lvl="3" algn="l">
              <a:lnSpc>
                <a:spcPct val="100000"/>
              </a:lnSpc>
              <a:spcBef>
                <a:spcPts val="0"/>
              </a:spcBef>
              <a:spcAft>
                <a:spcPts val="0"/>
              </a:spcAft>
              <a:buSzPts val="1100"/>
              <a:buNone/>
              <a:defRPr sz="1000"/>
            </a:lvl4pPr>
            <a:lvl5pPr lvl="4" algn="l">
              <a:lnSpc>
                <a:spcPct val="100000"/>
              </a:lnSpc>
              <a:spcBef>
                <a:spcPts val="0"/>
              </a:spcBef>
              <a:spcAft>
                <a:spcPts val="0"/>
              </a:spcAft>
              <a:buSzPts val="1100"/>
              <a:buNone/>
              <a:defRPr sz="1000"/>
            </a:lvl5pPr>
            <a:lvl6pPr lvl="5" algn="l">
              <a:lnSpc>
                <a:spcPct val="100000"/>
              </a:lnSpc>
              <a:spcBef>
                <a:spcPts val="0"/>
              </a:spcBef>
              <a:spcAft>
                <a:spcPts val="0"/>
              </a:spcAft>
              <a:buSzPts val="1100"/>
              <a:buNone/>
              <a:defRPr sz="1000"/>
            </a:lvl6pPr>
            <a:lvl7pPr lvl="6" algn="l">
              <a:lnSpc>
                <a:spcPct val="100000"/>
              </a:lnSpc>
              <a:spcBef>
                <a:spcPts val="0"/>
              </a:spcBef>
              <a:spcAft>
                <a:spcPts val="0"/>
              </a:spcAft>
              <a:buSzPts val="1100"/>
              <a:buNone/>
              <a:defRPr sz="1000"/>
            </a:lvl7pPr>
            <a:lvl8pPr lvl="7" algn="l">
              <a:lnSpc>
                <a:spcPct val="100000"/>
              </a:lnSpc>
              <a:spcBef>
                <a:spcPts val="0"/>
              </a:spcBef>
              <a:spcAft>
                <a:spcPts val="0"/>
              </a:spcAft>
              <a:buSzPts val="1100"/>
              <a:buNone/>
              <a:defRPr sz="1000"/>
            </a:lvl8pPr>
            <a:lvl9pPr lvl="8" algn="l">
              <a:lnSpc>
                <a:spcPct val="100000"/>
              </a:lnSpc>
              <a:spcBef>
                <a:spcPts val="0"/>
              </a:spcBef>
              <a:spcAft>
                <a:spcPts val="0"/>
              </a:spcAft>
              <a:buSzPts val="1100"/>
              <a:buNone/>
              <a:defRPr sz="1000"/>
            </a:lvl9pPr>
          </a:lstStyle>
          <a:p>
            <a:endParaRPr/>
          </a:p>
        </p:txBody>
      </p:sp>
      <p:sp>
        <p:nvSpPr>
          <p:cNvPr id="166" name="Google Shape;166;p26"/>
          <p:cNvSpPr txBox="1">
            <a:spLocks noGrp="1"/>
          </p:cNvSpPr>
          <p:nvPr>
            <p:ph type="subTitle" idx="1"/>
          </p:nvPr>
        </p:nvSpPr>
        <p:spPr>
          <a:xfrm>
            <a:off x="1142965" y="3245705"/>
            <a:ext cx="6857700" cy="1241700"/>
          </a:xfrm>
          <a:prstGeom prst="rect">
            <a:avLst/>
          </a:prstGeom>
          <a:noFill/>
          <a:ln>
            <a:noFill/>
          </a:ln>
        </p:spPr>
        <p:txBody>
          <a:bodyPr spcFirstLastPara="1" wrap="square" lIns="68575" tIns="34275" rIns="68575" bIns="34275" anchor="t" anchorCtr="0">
            <a:normAutofit/>
          </a:bodyPr>
          <a:lstStyle>
            <a:lvl1pPr marR="0" lvl="0" algn="ctr">
              <a:lnSpc>
                <a:spcPct val="90000"/>
              </a:lnSpc>
              <a:spcBef>
                <a:spcPts val="800"/>
              </a:spcBef>
              <a:spcAft>
                <a:spcPts val="0"/>
              </a:spcAft>
              <a:buClr>
                <a:schemeClr val="lt1"/>
              </a:buClr>
              <a:buSzPts val="1800"/>
              <a:buFont typeface="Arial"/>
              <a:buNone/>
              <a:defRPr sz="1800" b="0" i="0" u="none" strike="noStrike" cap="none">
                <a:solidFill>
                  <a:schemeClr val="lt1"/>
                </a:solidFill>
                <a:latin typeface="Avenir"/>
                <a:ea typeface="Avenir"/>
                <a:cs typeface="Avenir"/>
                <a:sym typeface="Avenir"/>
              </a:defRPr>
            </a:lvl1pPr>
            <a:lvl2pPr marR="0" lvl="1" algn="ctr">
              <a:lnSpc>
                <a:spcPct val="90000"/>
              </a:lnSpc>
              <a:spcBef>
                <a:spcPts val="400"/>
              </a:spcBef>
              <a:spcAft>
                <a:spcPts val="0"/>
              </a:spcAft>
              <a:buClr>
                <a:srgbClr val="262626"/>
              </a:buClr>
              <a:buSzPts val="1500"/>
              <a:buFont typeface="Arial"/>
              <a:buNone/>
              <a:defRPr sz="1500" b="0" i="0" u="none" strike="noStrike" cap="none">
                <a:solidFill>
                  <a:srgbClr val="000000"/>
                </a:solidFill>
                <a:latin typeface="Arial"/>
                <a:ea typeface="Arial"/>
                <a:cs typeface="Arial"/>
                <a:sym typeface="Arial"/>
              </a:defRPr>
            </a:lvl2pPr>
            <a:lvl3pPr marR="0" lvl="2" algn="ctr">
              <a:lnSpc>
                <a:spcPct val="90000"/>
              </a:lnSpc>
              <a:spcBef>
                <a:spcPts val="400"/>
              </a:spcBef>
              <a:spcAft>
                <a:spcPts val="0"/>
              </a:spcAft>
              <a:buClr>
                <a:srgbClr val="262626"/>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90000"/>
              </a:lnSpc>
              <a:spcBef>
                <a:spcPts val="400"/>
              </a:spcBef>
              <a:spcAft>
                <a:spcPts val="0"/>
              </a:spcAft>
              <a:buClr>
                <a:srgbClr val="262626"/>
              </a:buClr>
              <a:buSzPts val="1200"/>
              <a:buFont typeface="Arial"/>
              <a:buNone/>
              <a:defRPr sz="1200" b="0" i="0" u="none" strike="noStrike" cap="none">
                <a:solidFill>
                  <a:srgbClr val="000000"/>
                </a:solidFill>
                <a:latin typeface="Arial"/>
                <a:ea typeface="Arial"/>
                <a:cs typeface="Arial"/>
                <a:sym typeface="Arial"/>
              </a:defRPr>
            </a:lvl4pPr>
            <a:lvl5pPr marR="0" lvl="4" algn="ctr">
              <a:lnSpc>
                <a:spcPct val="90000"/>
              </a:lnSpc>
              <a:spcBef>
                <a:spcPts val="400"/>
              </a:spcBef>
              <a:spcAft>
                <a:spcPts val="0"/>
              </a:spcAft>
              <a:buClr>
                <a:srgbClr val="262626"/>
              </a:buClr>
              <a:buSzPts val="1200"/>
              <a:buFont typeface="Arial"/>
              <a:buNone/>
              <a:defRPr sz="1200" b="0" i="0" u="none" strike="noStrike" cap="none">
                <a:solidFill>
                  <a:srgbClr val="000000"/>
                </a:solidFill>
                <a:latin typeface="Arial"/>
                <a:ea typeface="Arial"/>
                <a:cs typeface="Arial"/>
                <a:sym typeface="Arial"/>
              </a:defRPr>
            </a:lvl5pPr>
            <a:lvl6pPr marR="0" lvl="5"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6pPr>
            <a:lvl7pPr marR="0" lvl="6"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7pPr>
            <a:lvl8pPr marR="0" lvl="7"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8pPr>
            <a:lvl9pPr marR="0" lvl="8"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167" name="Google Shape;167;p26"/>
          <p:cNvSpPr txBox="1">
            <a:spLocks noGrp="1"/>
          </p:cNvSpPr>
          <p:nvPr>
            <p:ph type="dt" idx="10"/>
          </p:nvPr>
        </p:nvSpPr>
        <p:spPr>
          <a:xfrm>
            <a:off x="365141"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000"/>
            </a:lvl1pPr>
            <a:lvl2pPr lvl="1" algn="l">
              <a:lnSpc>
                <a:spcPct val="100000"/>
              </a:lnSpc>
              <a:spcBef>
                <a:spcPts val="0"/>
              </a:spcBef>
              <a:spcAft>
                <a:spcPts val="0"/>
              </a:spcAft>
              <a:buSzPts val="1100"/>
              <a:buNone/>
              <a:defRPr sz="1000"/>
            </a:lvl2pPr>
            <a:lvl3pPr lvl="2" algn="l">
              <a:lnSpc>
                <a:spcPct val="100000"/>
              </a:lnSpc>
              <a:spcBef>
                <a:spcPts val="0"/>
              </a:spcBef>
              <a:spcAft>
                <a:spcPts val="0"/>
              </a:spcAft>
              <a:buSzPts val="1100"/>
              <a:buNone/>
              <a:defRPr sz="1000"/>
            </a:lvl3pPr>
            <a:lvl4pPr lvl="3" algn="l">
              <a:lnSpc>
                <a:spcPct val="100000"/>
              </a:lnSpc>
              <a:spcBef>
                <a:spcPts val="0"/>
              </a:spcBef>
              <a:spcAft>
                <a:spcPts val="0"/>
              </a:spcAft>
              <a:buSzPts val="1100"/>
              <a:buNone/>
              <a:defRPr sz="1000"/>
            </a:lvl4pPr>
            <a:lvl5pPr lvl="4" algn="l">
              <a:lnSpc>
                <a:spcPct val="100000"/>
              </a:lnSpc>
              <a:spcBef>
                <a:spcPts val="0"/>
              </a:spcBef>
              <a:spcAft>
                <a:spcPts val="0"/>
              </a:spcAft>
              <a:buSzPts val="1100"/>
              <a:buNone/>
              <a:defRPr sz="1000"/>
            </a:lvl5pPr>
            <a:lvl6pPr lvl="5" algn="l">
              <a:lnSpc>
                <a:spcPct val="100000"/>
              </a:lnSpc>
              <a:spcBef>
                <a:spcPts val="0"/>
              </a:spcBef>
              <a:spcAft>
                <a:spcPts val="0"/>
              </a:spcAft>
              <a:buSzPts val="1100"/>
              <a:buNone/>
              <a:defRPr sz="1000"/>
            </a:lvl6pPr>
            <a:lvl7pPr lvl="6" algn="l">
              <a:lnSpc>
                <a:spcPct val="100000"/>
              </a:lnSpc>
              <a:spcBef>
                <a:spcPts val="0"/>
              </a:spcBef>
              <a:spcAft>
                <a:spcPts val="0"/>
              </a:spcAft>
              <a:buSzPts val="1100"/>
              <a:buNone/>
              <a:defRPr sz="1000"/>
            </a:lvl7pPr>
            <a:lvl8pPr lvl="7" algn="l">
              <a:lnSpc>
                <a:spcPct val="100000"/>
              </a:lnSpc>
              <a:spcBef>
                <a:spcPts val="0"/>
              </a:spcBef>
              <a:spcAft>
                <a:spcPts val="0"/>
              </a:spcAft>
              <a:buSzPts val="1100"/>
              <a:buNone/>
              <a:defRPr sz="1000"/>
            </a:lvl8pPr>
            <a:lvl9pPr lvl="8" algn="l">
              <a:lnSpc>
                <a:spcPct val="100000"/>
              </a:lnSpc>
              <a:spcBef>
                <a:spcPts val="0"/>
              </a:spcBef>
              <a:spcAft>
                <a:spcPts val="0"/>
              </a:spcAft>
              <a:buSzPts val="1100"/>
              <a:buNone/>
              <a:defRPr sz="1000"/>
            </a:lvl9pPr>
          </a:lstStyle>
          <a:p>
            <a:endParaRPr/>
          </a:p>
        </p:txBody>
      </p:sp>
      <p:sp>
        <p:nvSpPr>
          <p:cNvPr id="168" name="Google Shape;168;p26"/>
          <p:cNvSpPr txBox="1">
            <a:spLocks noGrp="1"/>
          </p:cNvSpPr>
          <p:nvPr>
            <p:ph type="sldNum" idx="12"/>
          </p:nvPr>
        </p:nvSpPr>
        <p:spPr>
          <a:xfrm>
            <a:off x="6723991"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169" name="Google Shape;169;p26"/>
          <p:cNvPicPr preferRelativeResize="0"/>
          <p:nvPr/>
        </p:nvPicPr>
        <p:blipFill rotWithShape="1">
          <a:blip r:embed="rId3">
            <a:alphaModFix/>
          </a:blip>
          <a:srcRect/>
          <a:stretch/>
        </p:blipFill>
        <p:spPr>
          <a:xfrm>
            <a:off x="8254466" y="0"/>
            <a:ext cx="359037" cy="1403513"/>
          </a:xfrm>
          <a:prstGeom prst="rect">
            <a:avLst/>
          </a:prstGeom>
          <a:noFill/>
          <a:ln>
            <a:noFill/>
          </a:ln>
        </p:spPr>
      </p:pic>
      <p:pic>
        <p:nvPicPr>
          <p:cNvPr id="170" name="Google Shape;170;p26"/>
          <p:cNvPicPr preferRelativeResize="0"/>
          <p:nvPr/>
        </p:nvPicPr>
        <p:blipFill rotWithShape="1">
          <a:blip r:embed="rId4">
            <a:alphaModFix/>
          </a:blip>
          <a:srcRect/>
          <a:stretch/>
        </p:blipFill>
        <p:spPr>
          <a:xfrm>
            <a:off x="8440530" y="2533091"/>
            <a:ext cx="74720" cy="1882944"/>
          </a:xfrm>
          <a:prstGeom prst="rect">
            <a:avLst/>
          </a:prstGeom>
          <a:noFill/>
          <a:ln>
            <a:noFill/>
          </a:ln>
        </p:spPr>
      </p:pic>
      <p:pic>
        <p:nvPicPr>
          <p:cNvPr id="171" name="Google Shape;171;p26"/>
          <p:cNvPicPr preferRelativeResize="0"/>
          <p:nvPr/>
        </p:nvPicPr>
        <p:blipFill rotWithShape="1">
          <a:blip r:embed="rId5">
            <a:alphaModFix/>
          </a:blip>
          <a:srcRect/>
          <a:stretch/>
        </p:blipFill>
        <p:spPr>
          <a:xfrm>
            <a:off x="392034" y="2420471"/>
            <a:ext cx="475225" cy="1970787"/>
          </a:xfrm>
          <a:prstGeom prst="rect">
            <a:avLst/>
          </a:prstGeom>
          <a:noFill/>
          <a:ln>
            <a:noFill/>
          </a:ln>
        </p:spPr>
      </p:pic>
      <p:grpSp>
        <p:nvGrpSpPr>
          <p:cNvPr id="172" name="Google Shape;172;p26"/>
          <p:cNvGrpSpPr/>
          <p:nvPr/>
        </p:nvGrpSpPr>
        <p:grpSpPr>
          <a:xfrm>
            <a:off x="0" y="0"/>
            <a:ext cx="614925" cy="614925"/>
            <a:chOff x="0" y="0"/>
            <a:chExt cx="819900" cy="819900"/>
          </a:xfrm>
        </p:grpSpPr>
        <p:sp>
          <p:nvSpPr>
            <p:cNvPr id="173" name="Google Shape;173;p26"/>
            <p:cNvSpPr/>
            <p:nvPr/>
          </p:nvSpPr>
          <p:spPr>
            <a:xfrm>
              <a:off x="0" y="0"/>
              <a:ext cx="819900" cy="819900"/>
            </a:xfrm>
            <a:prstGeom prst="rect">
              <a:avLst/>
            </a:prstGeom>
            <a:solidFill>
              <a:srgbClr val="17161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74" name="Google Shape;174;p26"/>
            <p:cNvPicPr preferRelativeResize="0"/>
            <p:nvPr/>
          </p:nvPicPr>
          <p:blipFill rotWithShape="1">
            <a:blip r:embed="rId6">
              <a:alphaModFix/>
            </a:blip>
            <a:srcRect/>
            <a:stretch/>
          </p:blipFill>
          <p:spPr>
            <a:xfrm>
              <a:off x="248745" y="165757"/>
              <a:ext cx="314182" cy="486982"/>
            </a:xfrm>
            <a:prstGeom prst="rect">
              <a:avLst/>
            </a:prstGeom>
            <a:noFill/>
            <a:ln>
              <a:noFill/>
            </a:ln>
          </p:spPr>
        </p:pic>
      </p:grpSp>
      <p:cxnSp>
        <p:nvCxnSpPr>
          <p:cNvPr id="175" name="Google Shape;175;p26"/>
          <p:cNvCxnSpPr/>
          <p:nvPr/>
        </p:nvCxnSpPr>
        <p:spPr>
          <a:xfrm>
            <a:off x="4330781" y="2866325"/>
            <a:ext cx="468000" cy="0"/>
          </a:xfrm>
          <a:prstGeom prst="straightConnector1">
            <a:avLst/>
          </a:prstGeom>
          <a:noFill/>
          <a:ln w="76200" cap="flat" cmpd="sng">
            <a:solidFill>
              <a:srgbClr val="16EB96"/>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ext + Content below">
  <p:cSld name="Title + Text + Content below">
    <p:spTree>
      <p:nvGrpSpPr>
        <p:cNvPr id="1" name="Shape 176"/>
        <p:cNvGrpSpPr/>
        <p:nvPr/>
      </p:nvGrpSpPr>
      <p:grpSpPr>
        <a:xfrm>
          <a:off x="0" y="0"/>
          <a:ext cx="0" cy="0"/>
          <a:chOff x="0" y="0"/>
          <a:chExt cx="0" cy="0"/>
        </a:xfrm>
      </p:grpSpPr>
      <p:sp>
        <p:nvSpPr>
          <p:cNvPr id="177" name="Google Shape;177;p27"/>
          <p:cNvSpPr txBox="1">
            <a:spLocks noGrp="1"/>
          </p:cNvSpPr>
          <p:nvPr>
            <p:ph type="dt" idx="10"/>
          </p:nvPr>
        </p:nvSpPr>
        <p:spPr>
          <a:xfrm>
            <a:off x="365141"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78" name="Google Shape;178;p27"/>
          <p:cNvSpPr txBox="1">
            <a:spLocks noGrp="1"/>
          </p:cNvSpPr>
          <p:nvPr>
            <p:ph type="sldNum" idx="12"/>
          </p:nvPr>
        </p:nvSpPr>
        <p:spPr>
          <a:xfrm>
            <a:off x="6723991"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9" name="Google Shape;179;p27"/>
          <p:cNvSpPr txBox="1">
            <a:spLocks noGrp="1"/>
          </p:cNvSpPr>
          <p:nvPr>
            <p:ph type="title"/>
          </p:nvPr>
        </p:nvSpPr>
        <p:spPr>
          <a:xfrm>
            <a:off x="365141" y="531373"/>
            <a:ext cx="8340600" cy="4668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lt1"/>
              </a:buClr>
              <a:buSzPts val="2700"/>
              <a:buFont typeface="Arial"/>
              <a:buNone/>
              <a:defRPr sz="2700">
                <a:solidFill>
                  <a:schemeClr val="lt1"/>
                </a:solidFill>
              </a:defRPr>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80" name="Google Shape;180;p27"/>
          <p:cNvCxnSpPr/>
          <p:nvPr/>
        </p:nvCxnSpPr>
        <p:spPr>
          <a:xfrm>
            <a:off x="426687" y="1407730"/>
            <a:ext cx="467700" cy="0"/>
          </a:xfrm>
          <a:prstGeom prst="straightConnector1">
            <a:avLst/>
          </a:prstGeom>
          <a:noFill/>
          <a:ln w="76200" cap="flat" cmpd="sng">
            <a:solidFill>
              <a:srgbClr val="16EB96"/>
            </a:solidFill>
            <a:prstDash val="solid"/>
            <a:miter lim="800000"/>
            <a:headEnd type="none" w="sm" len="sm"/>
            <a:tailEnd type="none" w="sm" len="sm"/>
          </a:ln>
        </p:spPr>
      </p:cxnSp>
      <p:sp>
        <p:nvSpPr>
          <p:cNvPr id="181" name="Google Shape;181;p27"/>
          <p:cNvSpPr txBox="1">
            <a:spLocks noGrp="1"/>
          </p:cNvSpPr>
          <p:nvPr>
            <p:ph type="body" idx="1"/>
          </p:nvPr>
        </p:nvSpPr>
        <p:spPr>
          <a:xfrm>
            <a:off x="365141" y="1079267"/>
            <a:ext cx="8340600" cy="272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700"/>
              </a:spcBef>
              <a:spcAft>
                <a:spcPts val="0"/>
              </a:spcAft>
              <a:buClr>
                <a:srgbClr val="16EB96"/>
              </a:buClr>
              <a:buSzPts val="900"/>
              <a:buNone/>
              <a:defRPr sz="900" b="1" i="0">
                <a:solidFill>
                  <a:srgbClr val="16EB96"/>
                </a:solidFill>
                <a:latin typeface="Avenir"/>
                <a:ea typeface="Avenir"/>
                <a:cs typeface="Avenir"/>
                <a:sym typeface="Avenir"/>
              </a:defRPr>
            </a:lvl1pPr>
            <a:lvl2pPr marL="914400" lvl="1" indent="-311150" algn="l">
              <a:lnSpc>
                <a:spcPct val="90000"/>
              </a:lnSpc>
              <a:spcBef>
                <a:spcPts val="400"/>
              </a:spcBef>
              <a:spcAft>
                <a:spcPts val="0"/>
              </a:spcAft>
              <a:buClr>
                <a:srgbClr val="3B3838"/>
              </a:buClr>
              <a:buSzPts val="1300"/>
              <a:buChar char="•"/>
              <a:defRPr sz="1000"/>
            </a:lvl2pPr>
            <a:lvl3pPr marL="1371600" lvl="2" indent="-311150" algn="l">
              <a:lnSpc>
                <a:spcPct val="90000"/>
              </a:lnSpc>
              <a:spcBef>
                <a:spcPts val="400"/>
              </a:spcBef>
              <a:spcAft>
                <a:spcPts val="0"/>
              </a:spcAft>
              <a:buClr>
                <a:srgbClr val="3B3838"/>
              </a:buClr>
              <a:buSzPts val="1300"/>
              <a:buChar char="•"/>
              <a:defRPr sz="1000"/>
            </a:lvl3pPr>
            <a:lvl4pPr marL="1828800" lvl="3" indent="-311150" algn="l">
              <a:lnSpc>
                <a:spcPct val="90000"/>
              </a:lnSpc>
              <a:spcBef>
                <a:spcPts val="400"/>
              </a:spcBef>
              <a:spcAft>
                <a:spcPts val="0"/>
              </a:spcAft>
              <a:buClr>
                <a:srgbClr val="3B3838"/>
              </a:buClr>
              <a:buSzPts val="1300"/>
              <a:buChar char="•"/>
              <a:defRPr sz="1000"/>
            </a:lvl4pPr>
            <a:lvl5pPr marL="2286000" lvl="4" indent="-311150" algn="l">
              <a:lnSpc>
                <a:spcPct val="90000"/>
              </a:lnSpc>
              <a:spcBef>
                <a:spcPts val="400"/>
              </a:spcBef>
              <a:spcAft>
                <a:spcPts val="0"/>
              </a:spcAft>
              <a:buClr>
                <a:srgbClr val="3B3838"/>
              </a:buClr>
              <a:buSzPts val="1300"/>
              <a:buChar char="•"/>
              <a:defRPr sz="1000"/>
            </a:lvl5pPr>
            <a:lvl6pPr marL="2743200" lvl="5" indent="-311150" algn="l">
              <a:lnSpc>
                <a:spcPct val="90000"/>
              </a:lnSpc>
              <a:spcBef>
                <a:spcPts val="400"/>
              </a:spcBef>
              <a:spcAft>
                <a:spcPts val="0"/>
              </a:spcAft>
              <a:buClr>
                <a:schemeClr val="dk1"/>
              </a:buClr>
              <a:buSzPts val="1300"/>
              <a:buChar char="•"/>
              <a:defRPr sz="1000"/>
            </a:lvl6pPr>
            <a:lvl7pPr marL="3200400" lvl="6" indent="-311150" algn="l">
              <a:lnSpc>
                <a:spcPct val="90000"/>
              </a:lnSpc>
              <a:spcBef>
                <a:spcPts val="400"/>
              </a:spcBef>
              <a:spcAft>
                <a:spcPts val="0"/>
              </a:spcAft>
              <a:buClr>
                <a:schemeClr val="dk1"/>
              </a:buClr>
              <a:buSzPts val="1300"/>
              <a:buChar char="•"/>
              <a:defRPr sz="1000"/>
            </a:lvl7pPr>
            <a:lvl8pPr marL="3657600" lvl="7" indent="-311150" algn="l">
              <a:lnSpc>
                <a:spcPct val="90000"/>
              </a:lnSpc>
              <a:spcBef>
                <a:spcPts val="400"/>
              </a:spcBef>
              <a:spcAft>
                <a:spcPts val="0"/>
              </a:spcAft>
              <a:buClr>
                <a:schemeClr val="dk1"/>
              </a:buClr>
              <a:buSzPts val="1300"/>
              <a:buChar char="•"/>
              <a:defRPr sz="1000"/>
            </a:lvl8pPr>
            <a:lvl9pPr marL="4114800" lvl="8" indent="-311150" algn="l">
              <a:lnSpc>
                <a:spcPct val="90000"/>
              </a:lnSpc>
              <a:spcBef>
                <a:spcPts val="400"/>
              </a:spcBef>
              <a:spcAft>
                <a:spcPts val="0"/>
              </a:spcAft>
              <a:buClr>
                <a:schemeClr val="dk1"/>
              </a:buClr>
              <a:buSzPts val="1300"/>
              <a:buChar char="•"/>
              <a:defRPr sz="1000"/>
            </a:lvl9pPr>
          </a:lstStyle>
          <a:p>
            <a:endParaRPr/>
          </a:p>
        </p:txBody>
      </p:sp>
      <p:sp>
        <p:nvSpPr>
          <p:cNvPr id="182" name="Google Shape;182;p27"/>
          <p:cNvSpPr txBox="1">
            <a:spLocks noGrp="1"/>
          </p:cNvSpPr>
          <p:nvPr>
            <p:ph type="body" idx="2"/>
          </p:nvPr>
        </p:nvSpPr>
        <p:spPr>
          <a:xfrm>
            <a:off x="0" y="1696475"/>
            <a:ext cx="9143700" cy="2915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700"/>
              </a:spcBef>
              <a:spcAft>
                <a:spcPts val="0"/>
              </a:spcAft>
              <a:buClr>
                <a:srgbClr val="3B3838"/>
              </a:buClr>
              <a:buSzPts val="2100"/>
              <a:buNone/>
              <a:defRPr sz="1000"/>
            </a:lvl1pPr>
            <a:lvl2pPr marL="914400" lvl="1" indent="-311150" algn="l">
              <a:lnSpc>
                <a:spcPct val="90000"/>
              </a:lnSpc>
              <a:spcBef>
                <a:spcPts val="400"/>
              </a:spcBef>
              <a:spcAft>
                <a:spcPts val="0"/>
              </a:spcAft>
              <a:buClr>
                <a:srgbClr val="3B3838"/>
              </a:buClr>
              <a:buSzPts val="1300"/>
              <a:buChar char="•"/>
              <a:defRPr sz="1000"/>
            </a:lvl2pPr>
            <a:lvl3pPr marL="1371600" lvl="2" indent="-311150" algn="l">
              <a:lnSpc>
                <a:spcPct val="90000"/>
              </a:lnSpc>
              <a:spcBef>
                <a:spcPts val="400"/>
              </a:spcBef>
              <a:spcAft>
                <a:spcPts val="0"/>
              </a:spcAft>
              <a:buClr>
                <a:srgbClr val="3B3838"/>
              </a:buClr>
              <a:buSzPts val="1300"/>
              <a:buChar char="•"/>
              <a:defRPr sz="1000"/>
            </a:lvl3pPr>
            <a:lvl4pPr marL="1828800" lvl="3" indent="-311150" algn="l">
              <a:lnSpc>
                <a:spcPct val="90000"/>
              </a:lnSpc>
              <a:spcBef>
                <a:spcPts val="400"/>
              </a:spcBef>
              <a:spcAft>
                <a:spcPts val="0"/>
              </a:spcAft>
              <a:buClr>
                <a:srgbClr val="3B3838"/>
              </a:buClr>
              <a:buSzPts val="1300"/>
              <a:buChar char="•"/>
              <a:defRPr sz="1000"/>
            </a:lvl4pPr>
            <a:lvl5pPr marL="2286000" lvl="4" indent="-311150" algn="l">
              <a:lnSpc>
                <a:spcPct val="90000"/>
              </a:lnSpc>
              <a:spcBef>
                <a:spcPts val="400"/>
              </a:spcBef>
              <a:spcAft>
                <a:spcPts val="0"/>
              </a:spcAft>
              <a:buClr>
                <a:srgbClr val="3B3838"/>
              </a:buClr>
              <a:buSzPts val="1300"/>
              <a:buChar char="•"/>
              <a:defRPr sz="1000"/>
            </a:lvl5pPr>
            <a:lvl6pPr marL="2743200" lvl="5" indent="-311150" algn="l">
              <a:lnSpc>
                <a:spcPct val="90000"/>
              </a:lnSpc>
              <a:spcBef>
                <a:spcPts val="400"/>
              </a:spcBef>
              <a:spcAft>
                <a:spcPts val="0"/>
              </a:spcAft>
              <a:buClr>
                <a:schemeClr val="dk1"/>
              </a:buClr>
              <a:buSzPts val="1300"/>
              <a:buChar char="•"/>
              <a:defRPr sz="1000"/>
            </a:lvl6pPr>
            <a:lvl7pPr marL="3200400" lvl="6" indent="-311150" algn="l">
              <a:lnSpc>
                <a:spcPct val="90000"/>
              </a:lnSpc>
              <a:spcBef>
                <a:spcPts val="400"/>
              </a:spcBef>
              <a:spcAft>
                <a:spcPts val="0"/>
              </a:spcAft>
              <a:buClr>
                <a:schemeClr val="dk1"/>
              </a:buClr>
              <a:buSzPts val="1300"/>
              <a:buChar char="•"/>
              <a:defRPr sz="1000"/>
            </a:lvl7pPr>
            <a:lvl8pPr marL="3657600" lvl="7" indent="-311150" algn="l">
              <a:lnSpc>
                <a:spcPct val="90000"/>
              </a:lnSpc>
              <a:spcBef>
                <a:spcPts val="400"/>
              </a:spcBef>
              <a:spcAft>
                <a:spcPts val="0"/>
              </a:spcAft>
              <a:buClr>
                <a:schemeClr val="dk1"/>
              </a:buClr>
              <a:buSzPts val="1300"/>
              <a:buChar char="•"/>
              <a:defRPr sz="1000"/>
            </a:lvl8pPr>
            <a:lvl9pPr marL="4114800" lvl="8" indent="-311150" algn="l">
              <a:lnSpc>
                <a:spcPct val="90000"/>
              </a:lnSpc>
              <a:spcBef>
                <a:spcPts val="400"/>
              </a:spcBef>
              <a:spcAft>
                <a:spcPts val="0"/>
              </a:spcAft>
              <a:buClr>
                <a:schemeClr val="dk1"/>
              </a:buClr>
              <a:buSzPts val="1300"/>
              <a:buChar char="•"/>
              <a:defRPr sz="1000"/>
            </a:lvl9pPr>
          </a:lstStyle>
          <a:p>
            <a:endParaRPr/>
          </a:p>
        </p:txBody>
      </p:sp>
      <p:pic>
        <p:nvPicPr>
          <p:cNvPr id="183" name="Google Shape;183;p27"/>
          <p:cNvPicPr preferRelativeResize="0"/>
          <p:nvPr/>
        </p:nvPicPr>
        <p:blipFill rotWithShape="1">
          <a:blip r:embed="rId2">
            <a:alphaModFix/>
          </a:blip>
          <a:srcRect/>
          <a:stretch/>
        </p:blipFill>
        <p:spPr>
          <a:xfrm>
            <a:off x="144392" y="4763742"/>
            <a:ext cx="178898" cy="27729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 TITLE Slide 3 2">
  <p:cSld name="TITLE_1_2">
    <p:bg>
      <p:bgPr>
        <a:solidFill>
          <a:srgbClr val="262626"/>
        </a:solidFill>
        <a:effectLst/>
      </p:bgPr>
    </p:bg>
    <p:spTree>
      <p:nvGrpSpPr>
        <p:cNvPr id="1" name="Shape 184"/>
        <p:cNvGrpSpPr/>
        <p:nvPr/>
      </p:nvGrpSpPr>
      <p:grpSpPr>
        <a:xfrm>
          <a:off x="0" y="0"/>
          <a:ext cx="0" cy="0"/>
          <a:chOff x="0" y="0"/>
          <a:chExt cx="0" cy="0"/>
        </a:xfrm>
      </p:grpSpPr>
      <p:pic>
        <p:nvPicPr>
          <p:cNvPr id="185" name="Google Shape;185;p28" descr="Diagram, background pattern&#10;&#10;Description automatically generated"/>
          <p:cNvPicPr preferRelativeResize="0"/>
          <p:nvPr/>
        </p:nvPicPr>
        <p:blipFill rotWithShape="1">
          <a:blip r:embed="rId2">
            <a:alphaModFix amt="20000"/>
          </a:blip>
          <a:srcRect t="10432" b="22480"/>
          <a:stretch/>
        </p:blipFill>
        <p:spPr>
          <a:xfrm>
            <a:off x="0" y="0"/>
            <a:ext cx="9129431" cy="4625788"/>
          </a:xfrm>
          <a:prstGeom prst="rect">
            <a:avLst/>
          </a:prstGeom>
          <a:noFill/>
          <a:ln>
            <a:noFill/>
          </a:ln>
        </p:spPr>
      </p:pic>
      <p:sp>
        <p:nvSpPr>
          <p:cNvPr id="186" name="Google Shape;186;p28"/>
          <p:cNvSpPr txBox="1">
            <a:spLocks noGrp="1"/>
          </p:cNvSpPr>
          <p:nvPr>
            <p:ph type="ctrTitle"/>
          </p:nvPr>
        </p:nvSpPr>
        <p:spPr>
          <a:xfrm>
            <a:off x="1142965" y="841772"/>
            <a:ext cx="6857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100"/>
              <a:buFont typeface="Arial"/>
              <a:buNone/>
              <a:defRPr sz="4100">
                <a:solidFill>
                  <a:schemeClr val="lt1"/>
                </a:solidFill>
                <a:latin typeface="Avenir"/>
                <a:ea typeface="Avenir"/>
                <a:cs typeface="Avenir"/>
                <a:sym typeface="Avenir"/>
              </a:defRPr>
            </a:lvl1pPr>
            <a:lvl2pPr lvl="1" algn="l">
              <a:lnSpc>
                <a:spcPct val="100000"/>
              </a:lnSpc>
              <a:spcBef>
                <a:spcPts val="0"/>
              </a:spcBef>
              <a:spcAft>
                <a:spcPts val="0"/>
              </a:spcAft>
              <a:buSzPts val="1100"/>
              <a:buNone/>
              <a:defRPr sz="1000"/>
            </a:lvl2pPr>
            <a:lvl3pPr lvl="2" algn="l">
              <a:lnSpc>
                <a:spcPct val="100000"/>
              </a:lnSpc>
              <a:spcBef>
                <a:spcPts val="0"/>
              </a:spcBef>
              <a:spcAft>
                <a:spcPts val="0"/>
              </a:spcAft>
              <a:buSzPts val="1100"/>
              <a:buNone/>
              <a:defRPr sz="1000"/>
            </a:lvl3pPr>
            <a:lvl4pPr lvl="3" algn="l">
              <a:lnSpc>
                <a:spcPct val="100000"/>
              </a:lnSpc>
              <a:spcBef>
                <a:spcPts val="0"/>
              </a:spcBef>
              <a:spcAft>
                <a:spcPts val="0"/>
              </a:spcAft>
              <a:buSzPts val="1100"/>
              <a:buNone/>
              <a:defRPr sz="1000"/>
            </a:lvl4pPr>
            <a:lvl5pPr lvl="4" algn="l">
              <a:lnSpc>
                <a:spcPct val="100000"/>
              </a:lnSpc>
              <a:spcBef>
                <a:spcPts val="0"/>
              </a:spcBef>
              <a:spcAft>
                <a:spcPts val="0"/>
              </a:spcAft>
              <a:buSzPts val="1100"/>
              <a:buNone/>
              <a:defRPr sz="1000"/>
            </a:lvl5pPr>
            <a:lvl6pPr lvl="5" algn="l">
              <a:lnSpc>
                <a:spcPct val="100000"/>
              </a:lnSpc>
              <a:spcBef>
                <a:spcPts val="0"/>
              </a:spcBef>
              <a:spcAft>
                <a:spcPts val="0"/>
              </a:spcAft>
              <a:buSzPts val="1100"/>
              <a:buNone/>
              <a:defRPr sz="1000"/>
            </a:lvl6pPr>
            <a:lvl7pPr lvl="6" algn="l">
              <a:lnSpc>
                <a:spcPct val="100000"/>
              </a:lnSpc>
              <a:spcBef>
                <a:spcPts val="0"/>
              </a:spcBef>
              <a:spcAft>
                <a:spcPts val="0"/>
              </a:spcAft>
              <a:buSzPts val="1100"/>
              <a:buNone/>
              <a:defRPr sz="1000"/>
            </a:lvl7pPr>
            <a:lvl8pPr lvl="7" algn="l">
              <a:lnSpc>
                <a:spcPct val="100000"/>
              </a:lnSpc>
              <a:spcBef>
                <a:spcPts val="0"/>
              </a:spcBef>
              <a:spcAft>
                <a:spcPts val="0"/>
              </a:spcAft>
              <a:buSzPts val="1100"/>
              <a:buNone/>
              <a:defRPr sz="1000"/>
            </a:lvl8pPr>
            <a:lvl9pPr lvl="8" algn="l">
              <a:lnSpc>
                <a:spcPct val="100000"/>
              </a:lnSpc>
              <a:spcBef>
                <a:spcPts val="0"/>
              </a:spcBef>
              <a:spcAft>
                <a:spcPts val="0"/>
              </a:spcAft>
              <a:buSzPts val="1100"/>
              <a:buNone/>
              <a:defRPr sz="1000"/>
            </a:lvl9pPr>
          </a:lstStyle>
          <a:p>
            <a:endParaRPr/>
          </a:p>
        </p:txBody>
      </p:sp>
      <p:sp>
        <p:nvSpPr>
          <p:cNvPr id="187" name="Google Shape;187;p28"/>
          <p:cNvSpPr txBox="1">
            <a:spLocks noGrp="1"/>
          </p:cNvSpPr>
          <p:nvPr>
            <p:ph type="subTitle" idx="1"/>
          </p:nvPr>
        </p:nvSpPr>
        <p:spPr>
          <a:xfrm>
            <a:off x="1142965" y="3245705"/>
            <a:ext cx="6857700" cy="1241700"/>
          </a:xfrm>
          <a:prstGeom prst="rect">
            <a:avLst/>
          </a:prstGeom>
          <a:noFill/>
          <a:ln>
            <a:noFill/>
          </a:ln>
        </p:spPr>
        <p:txBody>
          <a:bodyPr spcFirstLastPara="1" wrap="square" lIns="68575" tIns="34275" rIns="68575" bIns="34275" anchor="t" anchorCtr="0">
            <a:normAutofit/>
          </a:bodyPr>
          <a:lstStyle>
            <a:lvl1pPr marR="0" lvl="0" algn="ctr">
              <a:lnSpc>
                <a:spcPct val="90000"/>
              </a:lnSpc>
              <a:spcBef>
                <a:spcPts val="800"/>
              </a:spcBef>
              <a:spcAft>
                <a:spcPts val="0"/>
              </a:spcAft>
              <a:buClr>
                <a:schemeClr val="lt1"/>
              </a:buClr>
              <a:buSzPts val="1800"/>
              <a:buFont typeface="Arial"/>
              <a:buNone/>
              <a:defRPr sz="1800" b="0" i="0" u="none" strike="noStrike" cap="none">
                <a:solidFill>
                  <a:schemeClr val="lt1"/>
                </a:solidFill>
                <a:latin typeface="Avenir"/>
                <a:ea typeface="Avenir"/>
                <a:cs typeface="Avenir"/>
                <a:sym typeface="Avenir"/>
              </a:defRPr>
            </a:lvl1pPr>
            <a:lvl2pPr marR="0" lvl="1" algn="ctr">
              <a:lnSpc>
                <a:spcPct val="90000"/>
              </a:lnSpc>
              <a:spcBef>
                <a:spcPts val="400"/>
              </a:spcBef>
              <a:spcAft>
                <a:spcPts val="0"/>
              </a:spcAft>
              <a:buClr>
                <a:srgbClr val="262626"/>
              </a:buClr>
              <a:buSzPts val="1500"/>
              <a:buFont typeface="Arial"/>
              <a:buNone/>
              <a:defRPr sz="1500" b="0" i="0" u="none" strike="noStrike" cap="none">
                <a:solidFill>
                  <a:srgbClr val="000000"/>
                </a:solidFill>
                <a:latin typeface="Arial"/>
                <a:ea typeface="Arial"/>
                <a:cs typeface="Arial"/>
                <a:sym typeface="Arial"/>
              </a:defRPr>
            </a:lvl2pPr>
            <a:lvl3pPr marR="0" lvl="2" algn="ctr">
              <a:lnSpc>
                <a:spcPct val="90000"/>
              </a:lnSpc>
              <a:spcBef>
                <a:spcPts val="400"/>
              </a:spcBef>
              <a:spcAft>
                <a:spcPts val="0"/>
              </a:spcAft>
              <a:buClr>
                <a:srgbClr val="262626"/>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90000"/>
              </a:lnSpc>
              <a:spcBef>
                <a:spcPts val="400"/>
              </a:spcBef>
              <a:spcAft>
                <a:spcPts val="0"/>
              </a:spcAft>
              <a:buClr>
                <a:srgbClr val="262626"/>
              </a:buClr>
              <a:buSzPts val="1200"/>
              <a:buFont typeface="Arial"/>
              <a:buNone/>
              <a:defRPr sz="1200" b="0" i="0" u="none" strike="noStrike" cap="none">
                <a:solidFill>
                  <a:srgbClr val="000000"/>
                </a:solidFill>
                <a:latin typeface="Arial"/>
                <a:ea typeface="Arial"/>
                <a:cs typeface="Arial"/>
                <a:sym typeface="Arial"/>
              </a:defRPr>
            </a:lvl4pPr>
            <a:lvl5pPr marR="0" lvl="4" algn="ctr">
              <a:lnSpc>
                <a:spcPct val="90000"/>
              </a:lnSpc>
              <a:spcBef>
                <a:spcPts val="400"/>
              </a:spcBef>
              <a:spcAft>
                <a:spcPts val="0"/>
              </a:spcAft>
              <a:buClr>
                <a:srgbClr val="262626"/>
              </a:buClr>
              <a:buSzPts val="1200"/>
              <a:buFont typeface="Arial"/>
              <a:buNone/>
              <a:defRPr sz="1200" b="0" i="0" u="none" strike="noStrike" cap="none">
                <a:solidFill>
                  <a:srgbClr val="000000"/>
                </a:solidFill>
                <a:latin typeface="Arial"/>
                <a:ea typeface="Arial"/>
                <a:cs typeface="Arial"/>
                <a:sym typeface="Arial"/>
              </a:defRPr>
            </a:lvl5pPr>
            <a:lvl6pPr marR="0" lvl="5"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6pPr>
            <a:lvl7pPr marR="0" lvl="6"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7pPr>
            <a:lvl8pPr marR="0" lvl="7"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8pPr>
            <a:lvl9pPr marR="0" lvl="8"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188" name="Google Shape;188;p28"/>
          <p:cNvSpPr txBox="1">
            <a:spLocks noGrp="1"/>
          </p:cNvSpPr>
          <p:nvPr>
            <p:ph type="dt" idx="10"/>
          </p:nvPr>
        </p:nvSpPr>
        <p:spPr>
          <a:xfrm>
            <a:off x="365141"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000"/>
            </a:lvl1pPr>
            <a:lvl2pPr lvl="1" algn="l">
              <a:lnSpc>
                <a:spcPct val="100000"/>
              </a:lnSpc>
              <a:spcBef>
                <a:spcPts val="0"/>
              </a:spcBef>
              <a:spcAft>
                <a:spcPts val="0"/>
              </a:spcAft>
              <a:buSzPts val="1100"/>
              <a:buNone/>
              <a:defRPr sz="1000"/>
            </a:lvl2pPr>
            <a:lvl3pPr lvl="2" algn="l">
              <a:lnSpc>
                <a:spcPct val="100000"/>
              </a:lnSpc>
              <a:spcBef>
                <a:spcPts val="0"/>
              </a:spcBef>
              <a:spcAft>
                <a:spcPts val="0"/>
              </a:spcAft>
              <a:buSzPts val="1100"/>
              <a:buNone/>
              <a:defRPr sz="1000"/>
            </a:lvl3pPr>
            <a:lvl4pPr lvl="3" algn="l">
              <a:lnSpc>
                <a:spcPct val="100000"/>
              </a:lnSpc>
              <a:spcBef>
                <a:spcPts val="0"/>
              </a:spcBef>
              <a:spcAft>
                <a:spcPts val="0"/>
              </a:spcAft>
              <a:buSzPts val="1100"/>
              <a:buNone/>
              <a:defRPr sz="1000"/>
            </a:lvl4pPr>
            <a:lvl5pPr lvl="4" algn="l">
              <a:lnSpc>
                <a:spcPct val="100000"/>
              </a:lnSpc>
              <a:spcBef>
                <a:spcPts val="0"/>
              </a:spcBef>
              <a:spcAft>
                <a:spcPts val="0"/>
              </a:spcAft>
              <a:buSzPts val="1100"/>
              <a:buNone/>
              <a:defRPr sz="1000"/>
            </a:lvl5pPr>
            <a:lvl6pPr lvl="5" algn="l">
              <a:lnSpc>
                <a:spcPct val="100000"/>
              </a:lnSpc>
              <a:spcBef>
                <a:spcPts val="0"/>
              </a:spcBef>
              <a:spcAft>
                <a:spcPts val="0"/>
              </a:spcAft>
              <a:buSzPts val="1100"/>
              <a:buNone/>
              <a:defRPr sz="1000"/>
            </a:lvl6pPr>
            <a:lvl7pPr lvl="6" algn="l">
              <a:lnSpc>
                <a:spcPct val="100000"/>
              </a:lnSpc>
              <a:spcBef>
                <a:spcPts val="0"/>
              </a:spcBef>
              <a:spcAft>
                <a:spcPts val="0"/>
              </a:spcAft>
              <a:buSzPts val="1100"/>
              <a:buNone/>
              <a:defRPr sz="1000"/>
            </a:lvl7pPr>
            <a:lvl8pPr lvl="7" algn="l">
              <a:lnSpc>
                <a:spcPct val="100000"/>
              </a:lnSpc>
              <a:spcBef>
                <a:spcPts val="0"/>
              </a:spcBef>
              <a:spcAft>
                <a:spcPts val="0"/>
              </a:spcAft>
              <a:buSzPts val="1100"/>
              <a:buNone/>
              <a:defRPr sz="1000"/>
            </a:lvl8pPr>
            <a:lvl9pPr lvl="8" algn="l">
              <a:lnSpc>
                <a:spcPct val="100000"/>
              </a:lnSpc>
              <a:spcBef>
                <a:spcPts val="0"/>
              </a:spcBef>
              <a:spcAft>
                <a:spcPts val="0"/>
              </a:spcAft>
              <a:buSzPts val="1100"/>
              <a:buNone/>
              <a:defRPr sz="1000"/>
            </a:lvl9pPr>
          </a:lstStyle>
          <a:p>
            <a:endParaRPr/>
          </a:p>
        </p:txBody>
      </p:sp>
      <p:sp>
        <p:nvSpPr>
          <p:cNvPr id="189" name="Google Shape;189;p28"/>
          <p:cNvSpPr txBox="1">
            <a:spLocks noGrp="1"/>
          </p:cNvSpPr>
          <p:nvPr>
            <p:ph type="sldNum" idx="12"/>
          </p:nvPr>
        </p:nvSpPr>
        <p:spPr>
          <a:xfrm>
            <a:off x="6723991"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190" name="Google Shape;190;p28"/>
          <p:cNvPicPr preferRelativeResize="0"/>
          <p:nvPr/>
        </p:nvPicPr>
        <p:blipFill rotWithShape="1">
          <a:blip r:embed="rId3">
            <a:alphaModFix/>
          </a:blip>
          <a:srcRect/>
          <a:stretch/>
        </p:blipFill>
        <p:spPr>
          <a:xfrm>
            <a:off x="8254466" y="0"/>
            <a:ext cx="359084" cy="1403691"/>
          </a:xfrm>
          <a:prstGeom prst="rect">
            <a:avLst/>
          </a:prstGeom>
          <a:noFill/>
          <a:ln>
            <a:noFill/>
          </a:ln>
        </p:spPr>
      </p:pic>
      <p:pic>
        <p:nvPicPr>
          <p:cNvPr id="191" name="Google Shape;191;p28"/>
          <p:cNvPicPr preferRelativeResize="0"/>
          <p:nvPr/>
        </p:nvPicPr>
        <p:blipFill rotWithShape="1">
          <a:blip r:embed="rId4">
            <a:alphaModFix/>
          </a:blip>
          <a:srcRect/>
          <a:stretch/>
        </p:blipFill>
        <p:spPr>
          <a:xfrm>
            <a:off x="8440530" y="2533091"/>
            <a:ext cx="74730" cy="1883188"/>
          </a:xfrm>
          <a:prstGeom prst="rect">
            <a:avLst/>
          </a:prstGeom>
          <a:noFill/>
          <a:ln>
            <a:noFill/>
          </a:ln>
        </p:spPr>
      </p:pic>
      <p:pic>
        <p:nvPicPr>
          <p:cNvPr id="192" name="Google Shape;192;p28"/>
          <p:cNvPicPr preferRelativeResize="0"/>
          <p:nvPr/>
        </p:nvPicPr>
        <p:blipFill rotWithShape="1">
          <a:blip r:embed="rId5">
            <a:alphaModFix/>
          </a:blip>
          <a:srcRect/>
          <a:stretch/>
        </p:blipFill>
        <p:spPr>
          <a:xfrm>
            <a:off x="392034" y="2420471"/>
            <a:ext cx="475288" cy="1971047"/>
          </a:xfrm>
          <a:prstGeom prst="rect">
            <a:avLst/>
          </a:prstGeom>
          <a:noFill/>
          <a:ln>
            <a:noFill/>
          </a:ln>
        </p:spPr>
      </p:pic>
      <p:grpSp>
        <p:nvGrpSpPr>
          <p:cNvPr id="193" name="Google Shape;193;p28"/>
          <p:cNvGrpSpPr/>
          <p:nvPr/>
        </p:nvGrpSpPr>
        <p:grpSpPr>
          <a:xfrm>
            <a:off x="0" y="0"/>
            <a:ext cx="614925" cy="614925"/>
            <a:chOff x="0" y="0"/>
            <a:chExt cx="819900" cy="819900"/>
          </a:xfrm>
        </p:grpSpPr>
        <p:sp>
          <p:nvSpPr>
            <p:cNvPr id="194" name="Google Shape;194;p28"/>
            <p:cNvSpPr/>
            <p:nvPr/>
          </p:nvSpPr>
          <p:spPr>
            <a:xfrm>
              <a:off x="0" y="0"/>
              <a:ext cx="819900" cy="819900"/>
            </a:xfrm>
            <a:prstGeom prst="rect">
              <a:avLst/>
            </a:prstGeom>
            <a:solidFill>
              <a:srgbClr val="17161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95" name="Google Shape;195;p28"/>
            <p:cNvPicPr preferRelativeResize="0"/>
            <p:nvPr/>
          </p:nvPicPr>
          <p:blipFill rotWithShape="1">
            <a:blip r:embed="rId6">
              <a:alphaModFix/>
            </a:blip>
            <a:srcRect/>
            <a:stretch/>
          </p:blipFill>
          <p:spPr>
            <a:xfrm>
              <a:off x="248745" y="165757"/>
              <a:ext cx="314182" cy="486982"/>
            </a:xfrm>
            <a:prstGeom prst="rect">
              <a:avLst/>
            </a:prstGeom>
            <a:noFill/>
            <a:ln>
              <a:noFill/>
            </a:ln>
          </p:spPr>
        </p:pic>
      </p:grpSp>
      <p:cxnSp>
        <p:nvCxnSpPr>
          <p:cNvPr id="196" name="Google Shape;196;p28"/>
          <p:cNvCxnSpPr/>
          <p:nvPr/>
        </p:nvCxnSpPr>
        <p:spPr>
          <a:xfrm>
            <a:off x="4330781" y="2866325"/>
            <a:ext cx="468000" cy="0"/>
          </a:xfrm>
          <a:prstGeom prst="straightConnector1">
            <a:avLst/>
          </a:prstGeom>
          <a:noFill/>
          <a:ln w="76200" cap="flat" cmpd="sng">
            <a:solidFill>
              <a:srgbClr val="16EB96"/>
            </a:solidFill>
            <a:prstDash val="solid"/>
            <a:miter lim="800000"/>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 Title + Text (White)">
  <p:cSld name="Title + Text_White">
    <p:bg>
      <p:bgPr>
        <a:solidFill>
          <a:schemeClr val="lt1"/>
        </a:solidFill>
        <a:effectLst/>
      </p:bgPr>
    </p:bg>
    <p:spTree>
      <p:nvGrpSpPr>
        <p:cNvPr id="1" name="Shape 197"/>
        <p:cNvGrpSpPr/>
        <p:nvPr/>
      </p:nvGrpSpPr>
      <p:grpSpPr>
        <a:xfrm>
          <a:off x="0" y="0"/>
          <a:ext cx="0" cy="0"/>
          <a:chOff x="0" y="0"/>
          <a:chExt cx="0" cy="0"/>
        </a:xfrm>
      </p:grpSpPr>
      <p:sp>
        <p:nvSpPr>
          <p:cNvPr id="198" name="Google Shape;198;p29"/>
          <p:cNvSpPr txBox="1">
            <a:spLocks noGrp="1"/>
          </p:cNvSpPr>
          <p:nvPr>
            <p:ph type="dt" idx="10"/>
          </p:nvPr>
        </p:nvSpPr>
        <p:spPr>
          <a:xfrm>
            <a:off x="365141"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000"/>
            </a:lvl1pPr>
            <a:lvl2pPr lvl="1" algn="l">
              <a:lnSpc>
                <a:spcPct val="100000"/>
              </a:lnSpc>
              <a:spcBef>
                <a:spcPts val="0"/>
              </a:spcBef>
              <a:spcAft>
                <a:spcPts val="0"/>
              </a:spcAft>
              <a:buSzPts val="1100"/>
              <a:buNone/>
              <a:defRPr sz="1000"/>
            </a:lvl2pPr>
            <a:lvl3pPr lvl="2" algn="l">
              <a:lnSpc>
                <a:spcPct val="100000"/>
              </a:lnSpc>
              <a:spcBef>
                <a:spcPts val="0"/>
              </a:spcBef>
              <a:spcAft>
                <a:spcPts val="0"/>
              </a:spcAft>
              <a:buSzPts val="1100"/>
              <a:buNone/>
              <a:defRPr sz="1000"/>
            </a:lvl3pPr>
            <a:lvl4pPr lvl="3" algn="l">
              <a:lnSpc>
                <a:spcPct val="100000"/>
              </a:lnSpc>
              <a:spcBef>
                <a:spcPts val="0"/>
              </a:spcBef>
              <a:spcAft>
                <a:spcPts val="0"/>
              </a:spcAft>
              <a:buSzPts val="1100"/>
              <a:buNone/>
              <a:defRPr sz="1000"/>
            </a:lvl4pPr>
            <a:lvl5pPr lvl="4" algn="l">
              <a:lnSpc>
                <a:spcPct val="100000"/>
              </a:lnSpc>
              <a:spcBef>
                <a:spcPts val="0"/>
              </a:spcBef>
              <a:spcAft>
                <a:spcPts val="0"/>
              </a:spcAft>
              <a:buSzPts val="1100"/>
              <a:buNone/>
              <a:defRPr sz="1000"/>
            </a:lvl5pPr>
            <a:lvl6pPr lvl="5" algn="l">
              <a:lnSpc>
                <a:spcPct val="100000"/>
              </a:lnSpc>
              <a:spcBef>
                <a:spcPts val="0"/>
              </a:spcBef>
              <a:spcAft>
                <a:spcPts val="0"/>
              </a:spcAft>
              <a:buSzPts val="1100"/>
              <a:buNone/>
              <a:defRPr sz="1000"/>
            </a:lvl6pPr>
            <a:lvl7pPr lvl="6" algn="l">
              <a:lnSpc>
                <a:spcPct val="100000"/>
              </a:lnSpc>
              <a:spcBef>
                <a:spcPts val="0"/>
              </a:spcBef>
              <a:spcAft>
                <a:spcPts val="0"/>
              </a:spcAft>
              <a:buSzPts val="1100"/>
              <a:buNone/>
              <a:defRPr sz="1000"/>
            </a:lvl7pPr>
            <a:lvl8pPr lvl="7" algn="l">
              <a:lnSpc>
                <a:spcPct val="100000"/>
              </a:lnSpc>
              <a:spcBef>
                <a:spcPts val="0"/>
              </a:spcBef>
              <a:spcAft>
                <a:spcPts val="0"/>
              </a:spcAft>
              <a:buSzPts val="1100"/>
              <a:buNone/>
              <a:defRPr sz="1000"/>
            </a:lvl8pPr>
            <a:lvl9pPr lvl="8" algn="l">
              <a:lnSpc>
                <a:spcPct val="100000"/>
              </a:lnSpc>
              <a:spcBef>
                <a:spcPts val="0"/>
              </a:spcBef>
              <a:spcAft>
                <a:spcPts val="0"/>
              </a:spcAft>
              <a:buSzPts val="1100"/>
              <a:buNone/>
              <a:defRPr sz="1000"/>
            </a:lvl9pPr>
          </a:lstStyle>
          <a:p>
            <a:endParaRPr/>
          </a:p>
        </p:txBody>
      </p:sp>
      <p:sp>
        <p:nvSpPr>
          <p:cNvPr id="199" name="Google Shape;199;p29"/>
          <p:cNvSpPr txBox="1">
            <a:spLocks noGrp="1"/>
          </p:cNvSpPr>
          <p:nvPr>
            <p:ph type="sldNum" idx="12"/>
          </p:nvPr>
        </p:nvSpPr>
        <p:spPr>
          <a:xfrm>
            <a:off x="6723991"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
        <p:nvSpPr>
          <p:cNvPr id="200" name="Google Shape;200;p29"/>
          <p:cNvSpPr txBox="1">
            <a:spLocks noGrp="1"/>
          </p:cNvSpPr>
          <p:nvPr>
            <p:ph type="title"/>
          </p:nvPr>
        </p:nvSpPr>
        <p:spPr>
          <a:xfrm>
            <a:off x="365142" y="439933"/>
            <a:ext cx="7266000" cy="4668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rgbClr val="262626"/>
              </a:buClr>
              <a:buSzPts val="2700"/>
              <a:buFont typeface="Avenir"/>
              <a:buNone/>
              <a:defRPr sz="2700">
                <a:solidFill>
                  <a:srgbClr val="262626"/>
                </a:solidFill>
                <a:latin typeface="Avenir"/>
                <a:ea typeface="Avenir"/>
                <a:cs typeface="Avenir"/>
                <a:sym typeface="Avenir"/>
              </a:defRPr>
            </a:lvl1pPr>
            <a:lvl2pPr lvl="1" algn="l">
              <a:lnSpc>
                <a:spcPct val="100000"/>
              </a:lnSpc>
              <a:spcBef>
                <a:spcPts val="0"/>
              </a:spcBef>
              <a:spcAft>
                <a:spcPts val="0"/>
              </a:spcAft>
              <a:buSzPts val="1100"/>
              <a:buFont typeface="Avenir"/>
              <a:buNone/>
              <a:defRPr sz="1000">
                <a:latin typeface="Avenir"/>
                <a:ea typeface="Avenir"/>
                <a:cs typeface="Avenir"/>
                <a:sym typeface="Avenir"/>
              </a:defRPr>
            </a:lvl2pPr>
            <a:lvl3pPr lvl="2" algn="l">
              <a:lnSpc>
                <a:spcPct val="100000"/>
              </a:lnSpc>
              <a:spcBef>
                <a:spcPts val="0"/>
              </a:spcBef>
              <a:spcAft>
                <a:spcPts val="0"/>
              </a:spcAft>
              <a:buSzPts val="1100"/>
              <a:buFont typeface="Avenir"/>
              <a:buNone/>
              <a:defRPr sz="1000">
                <a:latin typeface="Avenir"/>
                <a:ea typeface="Avenir"/>
                <a:cs typeface="Avenir"/>
                <a:sym typeface="Avenir"/>
              </a:defRPr>
            </a:lvl3pPr>
            <a:lvl4pPr lvl="3" algn="l">
              <a:lnSpc>
                <a:spcPct val="100000"/>
              </a:lnSpc>
              <a:spcBef>
                <a:spcPts val="0"/>
              </a:spcBef>
              <a:spcAft>
                <a:spcPts val="0"/>
              </a:spcAft>
              <a:buSzPts val="1100"/>
              <a:buFont typeface="Avenir"/>
              <a:buNone/>
              <a:defRPr sz="1000">
                <a:latin typeface="Avenir"/>
                <a:ea typeface="Avenir"/>
                <a:cs typeface="Avenir"/>
                <a:sym typeface="Avenir"/>
              </a:defRPr>
            </a:lvl4pPr>
            <a:lvl5pPr lvl="4" algn="l">
              <a:lnSpc>
                <a:spcPct val="100000"/>
              </a:lnSpc>
              <a:spcBef>
                <a:spcPts val="0"/>
              </a:spcBef>
              <a:spcAft>
                <a:spcPts val="0"/>
              </a:spcAft>
              <a:buSzPts val="1100"/>
              <a:buFont typeface="Avenir"/>
              <a:buNone/>
              <a:defRPr sz="1000">
                <a:latin typeface="Avenir"/>
                <a:ea typeface="Avenir"/>
                <a:cs typeface="Avenir"/>
                <a:sym typeface="Avenir"/>
              </a:defRPr>
            </a:lvl5pPr>
            <a:lvl6pPr lvl="5" algn="l">
              <a:lnSpc>
                <a:spcPct val="100000"/>
              </a:lnSpc>
              <a:spcBef>
                <a:spcPts val="0"/>
              </a:spcBef>
              <a:spcAft>
                <a:spcPts val="0"/>
              </a:spcAft>
              <a:buSzPts val="1100"/>
              <a:buFont typeface="Avenir"/>
              <a:buNone/>
              <a:defRPr sz="1000">
                <a:latin typeface="Avenir"/>
                <a:ea typeface="Avenir"/>
                <a:cs typeface="Avenir"/>
                <a:sym typeface="Avenir"/>
              </a:defRPr>
            </a:lvl6pPr>
            <a:lvl7pPr lvl="6" algn="l">
              <a:lnSpc>
                <a:spcPct val="100000"/>
              </a:lnSpc>
              <a:spcBef>
                <a:spcPts val="0"/>
              </a:spcBef>
              <a:spcAft>
                <a:spcPts val="0"/>
              </a:spcAft>
              <a:buSzPts val="1100"/>
              <a:buFont typeface="Avenir"/>
              <a:buNone/>
              <a:defRPr sz="1000">
                <a:latin typeface="Avenir"/>
                <a:ea typeface="Avenir"/>
                <a:cs typeface="Avenir"/>
                <a:sym typeface="Avenir"/>
              </a:defRPr>
            </a:lvl7pPr>
            <a:lvl8pPr lvl="7" algn="l">
              <a:lnSpc>
                <a:spcPct val="100000"/>
              </a:lnSpc>
              <a:spcBef>
                <a:spcPts val="0"/>
              </a:spcBef>
              <a:spcAft>
                <a:spcPts val="0"/>
              </a:spcAft>
              <a:buSzPts val="1100"/>
              <a:buFont typeface="Avenir"/>
              <a:buNone/>
              <a:defRPr sz="1000">
                <a:latin typeface="Avenir"/>
                <a:ea typeface="Avenir"/>
                <a:cs typeface="Avenir"/>
                <a:sym typeface="Avenir"/>
              </a:defRPr>
            </a:lvl8pPr>
            <a:lvl9pPr lvl="8" algn="l">
              <a:lnSpc>
                <a:spcPct val="100000"/>
              </a:lnSpc>
              <a:spcBef>
                <a:spcPts val="0"/>
              </a:spcBef>
              <a:spcAft>
                <a:spcPts val="0"/>
              </a:spcAft>
              <a:buSzPts val="1100"/>
              <a:buFont typeface="Avenir"/>
              <a:buNone/>
              <a:defRPr sz="1000">
                <a:latin typeface="Avenir"/>
                <a:ea typeface="Avenir"/>
                <a:cs typeface="Avenir"/>
                <a:sym typeface="Avenir"/>
              </a:defRPr>
            </a:lvl9pPr>
          </a:lstStyle>
          <a:p>
            <a:endParaRPr/>
          </a:p>
        </p:txBody>
      </p:sp>
      <p:cxnSp>
        <p:nvCxnSpPr>
          <p:cNvPr id="201" name="Google Shape;201;p29"/>
          <p:cNvCxnSpPr/>
          <p:nvPr/>
        </p:nvCxnSpPr>
        <p:spPr>
          <a:xfrm>
            <a:off x="426687" y="1432670"/>
            <a:ext cx="467700" cy="0"/>
          </a:xfrm>
          <a:prstGeom prst="straightConnector1">
            <a:avLst/>
          </a:prstGeom>
          <a:noFill/>
          <a:ln w="76200" cap="flat" cmpd="sng">
            <a:solidFill>
              <a:srgbClr val="16EB96"/>
            </a:solidFill>
            <a:prstDash val="solid"/>
            <a:miter lim="800000"/>
            <a:headEnd type="none" w="sm" len="sm"/>
            <a:tailEnd type="none" w="sm" len="sm"/>
          </a:ln>
        </p:spPr>
      </p:cxnSp>
      <p:sp>
        <p:nvSpPr>
          <p:cNvPr id="202" name="Google Shape;202;p29"/>
          <p:cNvSpPr txBox="1">
            <a:spLocks noGrp="1"/>
          </p:cNvSpPr>
          <p:nvPr>
            <p:ph type="body" idx="1"/>
          </p:nvPr>
        </p:nvSpPr>
        <p:spPr>
          <a:xfrm>
            <a:off x="365141" y="987827"/>
            <a:ext cx="2567700" cy="2724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700"/>
              </a:spcBef>
              <a:spcAft>
                <a:spcPts val="0"/>
              </a:spcAft>
              <a:buClr>
                <a:srgbClr val="262626"/>
              </a:buClr>
              <a:buSzPts val="900"/>
              <a:buFont typeface="Avenir"/>
              <a:buNone/>
              <a:defRPr sz="900" b="1" i="0" u="none" strike="noStrike" cap="none">
                <a:solidFill>
                  <a:srgbClr val="262626"/>
                </a:solidFill>
                <a:latin typeface="Avenir"/>
                <a:ea typeface="Avenir"/>
                <a:cs typeface="Avenir"/>
                <a:sym typeface="Avenir"/>
              </a:defRPr>
            </a:lvl1pPr>
            <a:lvl2pPr marL="914400" marR="0" lvl="1" indent="-311150" algn="l">
              <a:lnSpc>
                <a:spcPct val="90000"/>
              </a:lnSpc>
              <a:spcBef>
                <a:spcPts val="400"/>
              </a:spcBef>
              <a:spcAft>
                <a:spcPts val="0"/>
              </a:spcAft>
              <a:buClr>
                <a:srgbClr val="262626"/>
              </a:buClr>
              <a:buSzPts val="1300"/>
              <a:buFont typeface="Avenir"/>
              <a:buChar char="○"/>
              <a:defRPr sz="1000" b="0" i="0" u="none" strike="noStrike" cap="none">
                <a:solidFill>
                  <a:srgbClr val="262626"/>
                </a:solidFill>
                <a:latin typeface="Avenir"/>
                <a:ea typeface="Avenir"/>
                <a:cs typeface="Avenir"/>
                <a:sym typeface="Avenir"/>
              </a:defRPr>
            </a:lvl2pPr>
            <a:lvl3pPr marL="1371600" marR="0" lvl="2" indent="-311150" algn="l">
              <a:lnSpc>
                <a:spcPct val="90000"/>
              </a:lnSpc>
              <a:spcBef>
                <a:spcPts val="400"/>
              </a:spcBef>
              <a:spcAft>
                <a:spcPts val="0"/>
              </a:spcAft>
              <a:buClr>
                <a:srgbClr val="262626"/>
              </a:buClr>
              <a:buSzPts val="1300"/>
              <a:buFont typeface="Avenir"/>
              <a:buChar char="■"/>
              <a:defRPr sz="1000" b="0" i="0" u="none" strike="noStrike" cap="none">
                <a:solidFill>
                  <a:srgbClr val="262626"/>
                </a:solidFill>
                <a:latin typeface="Avenir"/>
                <a:ea typeface="Avenir"/>
                <a:cs typeface="Avenir"/>
                <a:sym typeface="Avenir"/>
              </a:defRPr>
            </a:lvl3pPr>
            <a:lvl4pPr marL="1828800" marR="0" lvl="3" indent="-311150" algn="l">
              <a:lnSpc>
                <a:spcPct val="90000"/>
              </a:lnSpc>
              <a:spcBef>
                <a:spcPts val="400"/>
              </a:spcBef>
              <a:spcAft>
                <a:spcPts val="0"/>
              </a:spcAft>
              <a:buClr>
                <a:srgbClr val="262626"/>
              </a:buClr>
              <a:buSzPts val="1300"/>
              <a:buFont typeface="Avenir"/>
              <a:buChar char="●"/>
              <a:defRPr sz="1000" b="0" i="0" u="none" strike="noStrike" cap="none">
                <a:solidFill>
                  <a:srgbClr val="262626"/>
                </a:solidFill>
                <a:latin typeface="Avenir"/>
                <a:ea typeface="Avenir"/>
                <a:cs typeface="Avenir"/>
                <a:sym typeface="Avenir"/>
              </a:defRPr>
            </a:lvl4pPr>
            <a:lvl5pPr marL="2286000" marR="0" lvl="4" indent="-311150" algn="l">
              <a:lnSpc>
                <a:spcPct val="90000"/>
              </a:lnSpc>
              <a:spcBef>
                <a:spcPts val="400"/>
              </a:spcBef>
              <a:spcAft>
                <a:spcPts val="0"/>
              </a:spcAft>
              <a:buClr>
                <a:srgbClr val="262626"/>
              </a:buClr>
              <a:buSzPts val="1300"/>
              <a:buFont typeface="Avenir"/>
              <a:buChar char="○"/>
              <a:defRPr sz="1000" b="0" i="0" u="none" strike="noStrike" cap="none">
                <a:solidFill>
                  <a:srgbClr val="262626"/>
                </a:solidFill>
                <a:latin typeface="Avenir"/>
                <a:ea typeface="Avenir"/>
                <a:cs typeface="Avenir"/>
                <a:sym typeface="Avenir"/>
              </a:defRPr>
            </a:lvl5pPr>
            <a:lvl6pPr marL="2743200" marR="0" lvl="5" indent="-311150" algn="l">
              <a:lnSpc>
                <a:spcPct val="90000"/>
              </a:lnSpc>
              <a:spcBef>
                <a:spcPts val="400"/>
              </a:spcBef>
              <a:spcAft>
                <a:spcPts val="0"/>
              </a:spcAft>
              <a:buClr>
                <a:srgbClr val="262626"/>
              </a:buClr>
              <a:buSzPts val="1300"/>
              <a:buFont typeface="Avenir"/>
              <a:buChar char="■"/>
              <a:defRPr sz="1000" b="0" i="0" u="none" strike="noStrike" cap="none">
                <a:solidFill>
                  <a:srgbClr val="262626"/>
                </a:solidFill>
                <a:latin typeface="Avenir"/>
                <a:ea typeface="Avenir"/>
                <a:cs typeface="Avenir"/>
                <a:sym typeface="Avenir"/>
              </a:defRPr>
            </a:lvl6pPr>
            <a:lvl7pPr marL="3200400" marR="0" lvl="6" indent="-311150" algn="l">
              <a:lnSpc>
                <a:spcPct val="90000"/>
              </a:lnSpc>
              <a:spcBef>
                <a:spcPts val="400"/>
              </a:spcBef>
              <a:spcAft>
                <a:spcPts val="0"/>
              </a:spcAft>
              <a:buClr>
                <a:srgbClr val="262626"/>
              </a:buClr>
              <a:buSzPts val="1300"/>
              <a:buFont typeface="Avenir"/>
              <a:buChar char="●"/>
              <a:defRPr sz="1000" b="0" i="0" u="none" strike="noStrike" cap="none">
                <a:solidFill>
                  <a:srgbClr val="262626"/>
                </a:solidFill>
                <a:latin typeface="Avenir"/>
                <a:ea typeface="Avenir"/>
                <a:cs typeface="Avenir"/>
                <a:sym typeface="Avenir"/>
              </a:defRPr>
            </a:lvl7pPr>
            <a:lvl8pPr marL="3657600" marR="0" lvl="7" indent="-311150" algn="l">
              <a:lnSpc>
                <a:spcPct val="90000"/>
              </a:lnSpc>
              <a:spcBef>
                <a:spcPts val="400"/>
              </a:spcBef>
              <a:spcAft>
                <a:spcPts val="0"/>
              </a:spcAft>
              <a:buClr>
                <a:srgbClr val="262626"/>
              </a:buClr>
              <a:buSzPts val="1300"/>
              <a:buFont typeface="Avenir"/>
              <a:buChar char="○"/>
              <a:defRPr sz="1000" b="0" i="0" u="none" strike="noStrike" cap="none">
                <a:solidFill>
                  <a:srgbClr val="262626"/>
                </a:solidFill>
                <a:latin typeface="Avenir"/>
                <a:ea typeface="Avenir"/>
                <a:cs typeface="Avenir"/>
                <a:sym typeface="Avenir"/>
              </a:defRPr>
            </a:lvl8pPr>
            <a:lvl9pPr marL="4114800" marR="0" lvl="8" indent="-311150" algn="l">
              <a:lnSpc>
                <a:spcPct val="90000"/>
              </a:lnSpc>
              <a:spcBef>
                <a:spcPts val="400"/>
              </a:spcBef>
              <a:spcAft>
                <a:spcPts val="0"/>
              </a:spcAft>
              <a:buClr>
                <a:srgbClr val="262626"/>
              </a:buClr>
              <a:buSzPts val="1300"/>
              <a:buFont typeface="Avenir"/>
              <a:buChar char="■"/>
              <a:defRPr sz="1000" b="0" i="0" u="none" strike="noStrike" cap="none">
                <a:solidFill>
                  <a:srgbClr val="262626"/>
                </a:solidFill>
                <a:latin typeface="Avenir"/>
                <a:ea typeface="Avenir"/>
                <a:cs typeface="Avenir"/>
                <a:sym typeface="Avenir"/>
              </a:defRPr>
            </a:lvl9pPr>
          </a:lstStyle>
          <a:p>
            <a:endParaRPr/>
          </a:p>
        </p:txBody>
      </p:sp>
      <p:sp>
        <p:nvSpPr>
          <p:cNvPr id="203" name="Google Shape;203;p29"/>
          <p:cNvSpPr txBox="1">
            <a:spLocks noGrp="1"/>
          </p:cNvSpPr>
          <p:nvPr>
            <p:ph type="body" idx="2"/>
          </p:nvPr>
        </p:nvSpPr>
        <p:spPr>
          <a:xfrm>
            <a:off x="365141" y="1744515"/>
            <a:ext cx="5099100" cy="24969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700"/>
              </a:spcBef>
              <a:spcAft>
                <a:spcPts val="0"/>
              </a:spcAft>
              <a:buClr>
                <a:srgbClr val="262626"/>
              </a:buClr>
              <a:buSzPts val="1300"/>
              <a:buFont typeface="Avenir"/>
              <a:buNone/>
              <a:defRPr sz="1300" b="0" i="0" u="none" strike="noStrike" cap="none">
                <a:solidFill>
                  <a:srgbClr val="262626"/>
                </a:solidFill>
                <a:latin typeface="Avenir"/>
                <a:ea typeface="Avenir"/>
                <a:cs typeface="Avenir"/>
                <a:sym typeface="Avenir"/>
              </a:defRPr>
            </a:lvl1pPr>
            <a:lvl2pPr marL="914400" marR="0" lvl="1" indent="-311150" algn="l">
              <a:lnSpc>
                <a:spcPct val="90000"/>
              </a:lnSpc>
              <a:spcBef>
                <a:spcPts val="400"/>
              </a:spcBef>
              <a:spcAft>
                <a:spcPts val="0"/>
              </a:spcAft>
              <a:buClr>
                <a:srgbClr val="262626"/>
              </a:buClr>
              <a:buSzPts val="1300"/>
              <a:buFont typeface="Avenir"/>
              <a:buChar char="○"/>
              <a:defRPr sz="1000" b="0" i="0" u="none" strike="noStrike" cap="none">
                <a:solidFill>
                  <a:srgbClr val="000000"/>
                </a:solidFill>
                <a:latin typeface="Avenir"/>
                <a:ea typeface="Avenir"/>
                <a:cs typeface="Avenir"/>
                <a:sym typeface="Avenir"/>
              </a:defRPr>
            </a:lvl2pPr>
            <a:lvl3pPr marL="1371600" marR="0" lvl="2" indent="-311150" algn="l">
              <a:lnSpc>
                <a:spcPct val="90000"/>
              </a:lnSpc>
              <a:spcBef>
                <a:spcPts val="400"/>
              </a:spcBef>
              <a:spcAft>
                <a:spcPts val="0"/>
              </a:spcAft>
              <a:buClr>
                <a:srgbClr val="262626"/>
              </a:buClr>
              <a:buSzPts val="1300"/>
              <a:buFont typeface="Avenir"/>
              <a:buChar char="■"/>
              <a:defRPr sz="1000" b="0" i="0" u="none" strike="noStrike" cap="none">
                <a:solidFill>
                  <a:srgbClr val="000000"/>
                </a:solidFill>
                <a:latin typeface="Avenir"/>
                <a:ea typeface="Avenir"/>
                <a:cs typeface="Avenir"/>
                <a:sym typeface="Avenir"/>
              </a:defRPr>
            </a:lvl3pPr>
            <a:lvl4pPr marL="1828800" marR="0" lvl="3" indent="-311150" algn="l">
              <a:lnSpc>
                <a:spcPct val="90000"/>
              </a:lnSpc>
              <a:spcBef>
                <a:spcPts val="400"/>
              </a:spcBef>
              <a:spcAft>
                <a:spcPts val="0"/>
              </a:spcAft>
              <a:buClr>
                <a:srgbClr val="262626"/>
              </a:buClr>
              <a:buSzPts val="1300"/>
              <a:buFont typeface="Avenir"/>
              <a:buChar char="●"/>
              <a:defRPr sz="1000" b="0" i="0" u="none" strike="noStrike" cap="none">
                <a:solidFill>
                  <a:srgbClr val="000000"/>
                </a:solidFill>
                <a:latin typeface="Avenir"/>
                <a:ea typeface="Avenir"/>
                <a:cs typeface="Avenir"/>
                <a:sym typeface="Avenir"/>
              </a:defRPr>
            </a:lvl4pPr>
            <a:lvl5pPr marL="2286000" marR="0" lvl="4" indent="-311150" algn="l">
              <a:lnSpc>
                <a:spcPct val="90000"/>
              </a:lnSpc>
              <a:spcBef>
                <a:spcPts val="400"/>
              </a:spcBef>
              <a:spcAft>
                <a:spcPts val="0"/>
              </a:spcAft>
              <a:buClr>
                <a:srgbClr val="262626"/>
              </a:buClr>
              <a:buSzPts val="1300"/>
              <a:buFont typeface="Avenir"/>
              <a:buChar char="○"/>
              <a:defRPr sz="1000" b="0" i="0" u="none" strike="noStrike" cap="none">
                <a:solidFill>
                  <a:srgbClr val="000000"/>
                </a:solidFill>
                <a:latin typeface="Avenir"/>
                <a:ea typeface="Avenir"/>
                <a:cs typeface="Avenir"/>
                <a:sym typeface="Avenir"/>
              </a:defRPr>
            </a:lvl5pPr>
            <a:lvl6pPr marL="2743200" marR="0" lvl="5" indent="-311150" algn="l">
              <a:lnSpc>
                <a:spcPct val="90000"/>
              </a:lnSpc>
              <a:spcBef>
                <a:spcPts val="400"/>
              </a:spcBef>
              <a:spcAft>
                <a:spcPts val="0"/>
              </a:spcAft>
              <a:buClr>
                <a:schemeClr val="dk1"/>
              </a:buClr>
              <a:buSzPts val="1300"/>
              <a:buFont typeface="Avenir"/>
              <a:buChar char="■"/>
              <a:defRPr sz="1000" b="0" i="0" u="none" strike="noStrike" cap="none">
                <a:solidFill>
                  <a:srgbClr val="000000"/>
                </a:solidFill>
                <a:latin typeface="Avenir"/>
                <a:ea typeface="Avenir"/>
                <a:cs typeface="Avenir"/>
                <a:sym typeface="Avenir"/>
              </a:defRPr>
            </a:lvl6pPr>
            <a:lvl7pPr marL="3200400" marR="0" lvl="6" indent="-311150" algn="l">
              <a:lnSpc>
                <a:spcPct val="90000"/>
              </a:lnSpc>
              <a:spcBef>
                <a:spcPts val="400"/>
              </a:spcBef>
              <a:spcAft>
                <a:spcPts val="0"/>
              </a:spcAft>
              <a:buClr>
                <a:schemeClr val="dk1"/>
              </a:buClr>
              <a:buSzPts val="1300"/>
              <a:buFont typeface="Avenir"/>
              <a:buChar char="●"/>
              <a:defRPr sz="1000" b="0" i="0" u="none" strike="noStrike" cap="none">
                <a:solidFill>
                  <a:srgbClr val="000000"/>
                </a:solidFill>
                <a:latin typeface="Avenir"/>
                <a:ea typeface="Avenir"/>
                <a:cs typeface="Avenir"/>
                <a:sym typeface="Avenir"/>
              </a:defRPr>
            </a:lvl7pPr>
            <a:lvl8pPr marL="3657600" marR="0" lvl="7" indent="-311150" algn="l">
              <a:lnSpc>
                <a:spcPct val="90000"/>
              </a:lnSpc>
              <a:spcBef>
                <a:spcPts val="400"/>
              </a:spcBef>
              <a:spcAft>
                <a:spcPts val="0"/>
              </a:spcAft>
              <a:buClr>
                <a:schemeClr val="dk1"/>
              </a:buClr>
              <a:buSzPts val="1300"/>
              <a:buFont typeface="Avenir"/>
              <a:buChar char="○"/>
              <a:defRPr sz="1000" b="0" i="0" u="none" strike="noStrike" cap="none">
                <a:solidFill>
                  <a:srgbClr val="000000"/>
                </a:solidFill>
                <a:latin typeface="Avenir"/>
                <a:ea typeface="Avenir"/>
                <a:cs typeface="Avenir"/>
                <a:sym typeface="Avenir"/>
              </a:defRPr>
            </a:lvl8pPr>
            <a:lvl9pPr marL="4114800" marR="0" lvl="8" indent="-311150" algn="l">
              <a:lnSpc>
                <a:spcPct val="90000"/>
              </a:lnSpc>
              <a:spcBef>
                <a:spcPts val="400"/>
              </a:spcBef>
              <a:spcAft>
                <a:spcPts val="0"/>
              </a:spcAft>
              <a:buClr>
                <a:schemeClr val="dk1"/>
              </a:buClr>
              <a:buSzPts val="1300"/>
              <a:buFont typeface="Avenir"/>
              <a:buChar char="■"/>
              <a:defRPr sz="1000" b="0" i="0" u="none" strike="noStrike" cap="none">
                <a:solidFill>
                  <a:srgbClr val="000000"/>
                </a:solidFill>
                <a:latin typeface="Avenir"/>
                <a:ea typeface="Avenir"/>
                <a:cs typeface="Avenir"/>
                <a:sym typeface="Avenir"/>
              </a:defRPr>
            </a:lvl9pPr>
          </a:lstStyle>
          <a:p>
            <a:endParaRPr/>
          </a:p>
        </p:txBody>
      </p:sp>
      <p:pic>
        <p:nvPicPr>
          <p:cNvPr id="204" name="Google Shape;204;p29"/>
          <p:cNvPicPr preferRelativeResize="0"/>
          <p:nvPr/>
        </p:nvPicPr>
        <p:blipFill rotWithShape="1">
          <a:blip r:embed="rId2">
            <a:alphaModFix/>
          </a:blip>
          <a:srcRect/>
          <a:stretch/>
        </p:blipFill>
        <p:spPr>
          <a:xfrm>
            <a:off x="144392" y="4763742"/>
            <a:ext cx="178922" cy="277327"/>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Dark) 1">
  <p:cSld name="CUSTOM_3_2_1">
    <p:bg>
      <p:bgPr>
        <a:solidFill>
          <a:srgbClr val="262626"/>
        </a:solidFill>
        <a:effectLst/>
      </p:bgPr>
    </p:bg>
    <p:spTree>
      <p:nvGrpSpPr>
        <p:cNvPr id="1" name="Shape 205"/>
        <p:cNvGrpSpPr/>
        <p:nvPr/>
      </p:nvGrpSpPr>
      <p:grpSpPr>
        <a:xfrm>
          <a:off x="0" y="0"/>
          <a:ext cx="0" cy="0"/>
          <a:chOff x="0" y="0"/>
          <a:chExt cx="0" cy="0"/>
        </a:xfrm>
      </p:grpSpPr>
      <p:sp>
        <p:nvSpPr>
          <p:cNvPr id="206" name="Google Shape;206;p30"/>
          <p:cNvSpPr txBox="1">
            <a:spLocks noGrp="1"/>
          </p:cNvSpPr>
          <p:nvPr>
            <p:ph type="sldNum" idx="12"/>
          </p:nvPr>
        </p:nvSpPr>
        <p:spPr>
          <a:xfrm>
            <a:off x="6723991"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
        <p:nvSpPr>
          <p:cNvPr id="207" name="Google Shape;207;p30"/>
          <p:cNvSpPr txBox="1">
            <a:spLocks noGrp="1"/>
          </p:cNvSpPr>
          <p:nvPr>
            <p:ph type="dt" idx="10"/>
          </p:nvPr>
        </p:nvSpPr>
        <p:spPr>
          <a:xfrm>
            <a:off x="365141"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000"/>
            </a:lvl1pPr>
            <a:lvl2pPr lvl="1" algn="l">
              <a:lnSpc>
                <a:spcPct val="100000"/>
              </a:lnSpc>
              <a:spcBef>
                <a:spcPts val="0"/>
              </a:spcBef>
              <a:spcAft>
                <a:spcPts val="0"/>
              </a:spcAft>
              <a:buSzPts val="1100"/>
              <a:buNone/>
              <a:defRPr sz="1000"/>
            </a:lvl2pPr>
            <a:lvl3pPr lvl="2" algn="l">
              <a:lnSpc>
                <a:spcPct val="100000"/>
              </a:lnSpc>
              <a:spcBef>
                <a:spcPts val="0"/>
              </a:spcBef>
              <a:spcAft>
                <a:spcPts val="0"/>
              </a:spcAft>
              <a:buSzPts val="1100"/>
              <a:buNone/>
              <a:defRPr sz="1000"/>
            </a:lvl3pPr>
            <a:lvl4pPr lvl="3" algn="l">
              <a:lnSpc>
                <a:spcPct val="100000"/>
              </a:lnSpc>
              <a:spcBef>
                <a:spcPts val="0"/>
              </a:spcBef>
              <a:spcAft>
                <a:spcPts val="0"/>
              </a:spcAft>
              <a:buSzPts val="1100"/>
              <a:buNone/>
              <a:defRPr sz="1000"/>
            </a:lvl4pPr>
            <a:lvl5pPr lvl="4" algn="l">
              <a:lnSpc>
                <a:spcPct val="100000"/>
              </a:lnSpc>
              <a:spcBef>
                <a:spcPts val="0"/>
              </a:spcBef>
              <a:spcAft>
                <a:spcPts val="0"/>
              </a:spcAft>
              <a:buSzPts val="1100"/>
              <a:buNone/>
              <a:defRPr sz="1000"/>
            </a:lvl5pPr>
            <a:lvl6pPr lvl="5" algn="l">
              <a:lnSpc>
                <a:spcPct val="100000"/>
              </a:lnSpc>
              <a:spcBef>
                <a:spcPts val="0"/>
              </a:spcBef>
              <a:spcAft>
                <a:spcPts val="0"/>
              </a:spcAft>
              <a:buSzPts val="1100"/>
              <a:buNone/>
              <a:defRPr sz="1000"/>
            </a:lvl6pPr>
            <a:lvl7pPr lvl="6" algn="l">
              <a:lnSpc>
                <a:spcPct val="100000"/>
              </a:lnSpc>
              <a:spcBef>
                <a:spcPts val="0"/>
              </a:spcBef>
              <a:spcAft>
                <a:spcPts val="0"/>
              </a:spcAft>
              <a:buSzPts val="1100"/>
              <a:buNone/>
              <a:defRPr sz="1000"/>
            </a:lvl7pPr>
            <a:lvl8pPr lvl="7" algn="l">
              <a:lnSpc>
                <a:spcPct val="100000"/>
              </a:lnSpc>
              <a:spcBef>
                <a:spcPts val="0"/>
              </a:spcBef>
              <a:spcAft>
                <a:spcPts val="0"/>
              </a:spcAft>
              <a:buSzPts val="1100"/>
              <a:buNone/>
              <a:defRPr sz="1000"/>
            </a:lvl8pPr>
            <a:lvl9pPr lvl="8" algn="l">
              <a:lnSpc>
                <a:spcPct val="100000"/>
              </a:lnSpc>
              <a:spcBef>
                <a:spcPts val="0"/>
              </a:spcBef>
              <a:spcAft>
                <a:spcPts val="0"/>
              </a:spcAft>
              <a:buSzPts val="1100"/>
              <a:buNone/>
              <a:defRPr sz="1000"/>
            </a:lvl9pPr>
          </a:lstStyle>
          <a:p>
            <a:endParaRPr/>
          </a:p>
        </p:txBody>
      </p:sp>
      <p:sp>
        <p:nvSpPr>
          <p:cNvPr id="208" name="Google Shape;208;p30"/>
          <p:cNvSpPr txBox="1">
            <a:spLocks noGrp="1"/>
          </p:cNvSpPr>
          <p:nvPr>
            <p:ph type="sldNum" idx="2"/>
          </p:nvPr>
        </p:nvSpPr>
        <p:spPr>
          <a:xfrm>
            <a:off x="6723991"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209" name="Google Shape;209;p30"/>
          <p:cNvPicPr preferRelativeResize="0"/>
          <p:nvPr/>
        </p:nvPicPr>
        <p:blipFill rotWithShape="1">
          <a:blip r:embed="rId2">
            <a:alphaModFix/>
          </a:blip>
          <a:srcRect/>
          <a:stretch/>
        </p:blipFill>
        <p:spPr>
          <a:xfrm>
            <a:off x="144392" y="4763742"/>
            <a:ext cx="161008" cy="24956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 TITLE Slide 3 3">
  <p:cSld name="TITLE_1_3">
    <p:bg>
      <p:bgPr>
        <a:solidFill>
          <a:srgbClr val="262626"/>
        </a:solidFill>
        <a:effectLst/>
      </p:bgPr>
    </p:bg>
    <p:spTree>
      <p:nvGrpSpPr>
        <p:cNvPr id="1" name="Shape 210"/>
        <p:cNvGrpSpPr/>
        <p:nvPr/>
      </p:nvGrpSpPr>
      <p:grpSpPr>
        <a:xfrm>
          <a:off x="0" y="0"/>
          <a:ext cx="0" cy="0"/>
          <a:chOff x="0" y="0"/>
          <a:chExt cx="0" cy="0"/>
        </a:xfrm>
      </p:grpSpPr>
      <p:pic>
        <p:nvPicPr>
          <p:cNvPr id="211" name="Google Shape;211;p31" descr="Diagram, background pattern&#10;&#10;Description automatically generated"/>
          <p:cNvPicPr preferRelativeResize="0"/>
          <p:nvPr/>
        </p:nvPicPr>
        <p:blipFill rotWithShape="1">
          <a:blip r:embed="rId2">
            <a:alphaModFix amt="20000"/>
          </a:blip>
          <a:srcRect t="10432" b="22480"/>
          <a:stretch/>
        </p:blipFill>
        <p:spPr>
          <a:xfrm>
            <a:off x="0" y="0"/>
            <a:ext cx="9129431" cy="4625788"/>
          </a:xfrm>
          <a:prstGeom prst="rect">
            <a:avLst/>
          </a:prstGeom>
          <a:noFill/>
          <a:ln>
            <a:noFill/>
          </a:ln>
        </p:spPr>
      </p:pic>
      <p:sp>
        <p:nvSpPr>
          <p:cNvPr id="212" name="Google Shape;212;p31"/>
          <p:cNvSpPr txBox="1">
            <a:spLocks noGrp="1"/>
          </p:cNvSpPr>
          <p:nvPr>
            <p:ph type="ctrTitle"/>
          </p:nvPr>
        </p:nvSpPr>
        <p:spPr>
          <a:xfrm>
            <a:off x="1142965" y="841772"/>
            <a:ext cx="6857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100"/>
              <a:buFont typeface="Arial"/>
              <a:buNone/>
              <a:defRPr sz="4100">
                <a:solidFill>
                  <a:schemeClr val="lt1"/>
                </a:solidFill>
                <a:latin typeface="Avenir"/>
                <a:ea typeface="Avenir"/>
                <a:cs typeface="Avenir"/>
                <a:sym typeface="Avenir"/>
              </a:defRPr>
            </a:lvl1pPr>
            <a:lvl2pPr lvl="1" algn="l">
              <a:lnSpc>
                <a:spcPct val="100000"/>
              </a:lnSpc>
              <a:spcBef>
                <a:spcPts val="0"/>
              </a:spcBef>
              <a:spcAft>
                <a:spcPts val="0"/>
              </a:spcAft>
              <a:buSzPts val="1100"/>
              <a:buNone/>
              <a:defRPr sz="1000"/>
            </a:lvl2pPr>
            <a:lvl3pPr lvl="2" algn="l">
              <a:lnSpc>
                <a:spcPct val="100000"/>
              </a:lnSpc>
              <a:spcBef>
                <a:spcPts val="0"/>
              </a:spcBef>
              <a:spcAft>
                <a:spcPts val="0"/>
              </a:spcAft>
              <a:buSzPts val="1100"/>
              <a:buNone/>
              <a:defRPr sz="1000"/>
            </a:lvl3pPr>
            <a:lvl4pPr lvl="3" algn="l">
              <a:lnSpc>
                <a:spcPct val="100000"/>
              </a:lnSpc>
              <a:spcBef>
                <a:spcPts val="0"/>
              </a:spcBef>
              <a:spcAft>
                <a:spcPts val="0"/>
              </a:spcAft>
              <a:buSzPts val="1100"/>
              <a:buNone/>
              <a:defRPr sz="1000"/>
            </a:lvl4pPr>
            <a:lvl5pPr lvl="4" algn="l">
              <a:lnSpc>
                <a:spcPct val="100000"/>
              </a:lnSpc>
              <a:spcBef>
                <a:spcPts val="0"/>
              </a:spcBef>
              <a:spcAft>
                <a:spcPts val="0"/>
              </a:spcAft>
              <a:buSzPts val="1100"/>
              <a:buNone/>
              <a:defRPr sz="1000"/>
            </a:lvl5pPr>
            <a:lvl6pPr lvl="5" algn="l">
              <a:lnSpc>
                <a:spcPct val="100000"/>
              </a:lnSpc>
              <a:spcBef>
                <a:spcPts val="0"/>
              </a:spcBef>
              <a:spcAft>
                <a:spcPts val="0"/>
              </a:spcAft>
              <a:buSzPts val="1100"/>
              <a:buNone/>
              <a:defRPr sz="1000"/>
            </a:lvl6pPr>
            <a:lvl7pPr lvl="6" algn="l">
              <a:lnSpc>
                <a:spcPct val="100000"/>
              </a:lnSpc>
              <a:spcBef>
                <a:spcPts val="0"/>
              </a:spcBef>
              <a:spcAft>
                <a:spcPts val="0"/>
              </a:spcAft>
              <a:buSzPts val="1100"/>
              <a:buNone/>
              <a:defRPr sz="1000"/>
            </a:lvl7pPr>
            <a:lvl8pPr lvl="7" algn="l">
              <a:lnSpc>
                <a:spcPct val="100000"/>
              </a:lnSpc>
              <a:spcBef>
                <a:spcPts val="0"/>
              </a:spcBef>
              <a:spcAft>
                <a:spcPts val="0"/>
              </a:spcAft>
              <a:buSzPts val="1100"/>
              <a:buNone/>
              <a:defRPr sz="1000"/>
            </a:lvl8pPr>
            <a:lvl9pPr lvl="8" algn="l">
              <a:lnSpc>
                <a:spcPct val="100000"/>
              </a:lnSpc>
              <a:spcBef>
                <a:spcPts val="0"/>
              </a:spcBef>
              <a:spcAft>
                <a:spcPts val="0"/>
              </a:spcAft>
              <a:buSzPts val="1100"/>
              <a:buNone/>
              <a:defRPr sz="1000"/>
            </a:lvl9pPr>
          </a:lstStyle>
          <a:p>
            <a:endParaRPr/>
          </a:p>
        </p:txBody>
      </p:sp>
      <p:sp>
        <p:nvSpPr>
          <p:cNvPr id="213" name="Google Shape;213;p31"/>
          <p:cNvSpPr txBox="1">
            <a:spLocks noGrp="1"/>
          </p:cNvSpPr>
          <p:nvPr>
            <p:ph type="subTitle" idx="1"/>
          </p:nvPr>
        </p:nvSpPr>
        <p:spPr>
          <a:xfrm>
            <a:off x="1142965" y="3245705"/>
            <a:ext cx="6857700" cy="1241700"/>
          </a:xfrm>
          <a:prstGeom prst="rect">
            <a:avLst/>
          </a:prstGeom>
          <a:noFill/>
          <a:ln>
            <a:noFill/>
          </a:ln>
        </p:spPr>
        <p:txBody>
          <a:bodyPr spcFirstLastPara="1" wrap="square" lIns="68575" tIns="34275" rIns="68575" bIns="34275" anchor="t" anchorCtr="0">
            <a:normAutofit/>
          </a:bodyPr>
          <a:lstStyle>
            <a:lvl1pPr marR="0" lvl="0" algn="ctr">
              <a:lnSpc>
                <a:spcPct val="90000"/>
              </a:lnSpc>
              <a:spcBef>
                <a:spcPts val="800"/>
              </a:spcBef>
              <a:spcAft>
                <a:spcPts val="0"/>
              </a:spcAft>
              <a:buClr>
                <a:schemeClr val="lt1"/>
              </a:buClr>
              <a:buSzPts val="1800"/>
              <a:buFont typeface="Arial"/>
              <a:buNone/>
              <a:defRPr sz="1800" b="0" i="0" u="none" strike="noStrike" cap="none">
                <a:solidFill>
                  <a:schemeClr val="lt1"/>
                </a:solidFill>
                <a:latin typeface="Avenir"/>
                <a:ea typeface="Avenir"/>
                <a:cs typeface="Avenir"/>
                <a:sym typeface="Avenir"/>
              </a:defRPr>
            </a:lvl1pPr>
            <a:lvl2pPr marR="0" lvl="1" algn="ctr">
              <a:lnSpc>
                <a:spcPct val="90000"/>
              </a:lnSpc>
              <a:spcBef>
                <a:spcPts val="400"/>
              </a:spcBef>
              <a:spcAft>
                <a:spcPts val="0"/>
              </a:spcAft>
              <a:buClr>
                <a:srgbClr val="262626"/>
              </a:buClr>
              <a:buSzPts val="1500"/>
              <a:buFont typeface="Arial"/>
              <a:buNone/>
              <a:defRPr sz="1500" b="0" i="0" u="none" strike="noStrike" cap="none">
                <a:solidFill>
                  <a:srgbClr val="000000"/>
                </a:solidFill>
                <a:latin typeface="Arial"/>
                <a:ea typeface="Arial"/>
                <a:cs typeface="Arial"/>
                <a:sym typeface="Arial"/>
              </a:defRPr>
            </a:lvl2pPr>
            <a:lvl3pPr marR="0" lvl="2" algn="ctr">
              <a:lnSpc>
                <a:spcPct val="90000"/>
              </a:lnSpc>
              <a:spcBef>
                <a:spcPts val="400"/>
              </a:spcBef>
              <a:spcAft>
                <a:spcPts val="0"/>
              </a:spcAft>
              <a:buClr>
                <a:srgbClr val="262626"/>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90000"/>
              </a:lnSpc>
              <a:spcBef>
                <a:spcPts val="400"/>
              </a:spcBef>
              <a:spcAft>
                <a:spcPts val="0"/>
              </a:spcAft>
              <a:buClr>
                <a:srgbClr val="262626"/>
              </a:buClr>
              <a:buSzPts val="1200"/>
              <a:buFont typeface="Arial"/>
              <a:buNone/>
              <a:defRPr sz="1200" b="0" i="0" u="none" strike="noStrike" cap="none">
                <a:solidFill>
                  <a:srgbClr val="000000"/>
                </a:solidFill>
                <a:latin typeface="Arial"/>
                <a:ea typeface="Arial"/>
                <a:cs typeface="Arial"/>
                <a:sym typeface="Arial"/>
              </a:defRPr>
            </a:lvl4pPr>
            <a:lvl5pPr marR="0" lvl="4" algn="ctr">
              <a:lnSpc>
                <a:spcPct val="90000"/>
              </a:lnSpc>
              <a:spcBef>
                <a:spcPts val="400"/>
              </a:spcBef>
              <a:spcAft>
                <a:spcPts val="0"/>
              </a:spcAft>
              <a:buClr>
                <a:srgbClr val="262626"/>
              </a:buClr>
              <a:buSzPts val="1200"/>
              <a:buFont typeface="Arial"/>
              <a:buNone/>
              <a:defRPr sz="1200" b="0" i="0" u="none" strike="noStrike" cap="none">
                <a:solidFill>
                  <a:srgbClr val="000000"/>
                </a:solidFill>
                <a:latin typeface="Arial"/>
                <a:ea typeface="Arial"/>
                <a:cs typeface="Arial"/>
                <a:sym typeface="Arial"/>
              </a:defRPr>
            </a:lvl5pPr>
            <a:lvl6pPr marR="0" lvl="5"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6pPr>
            <a:lvl7pPr marR="0" lvl="6"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7pPr>
            <a:lvl8pPr marR="0" lvl="7"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8pPr>
            <a:lvl9pPr marR="0" lvl="8"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214" name="Google Shape;214;p31"/>
          <p:cNvSpPr txBox="1">
            <a:spLocks noGrp="1"/>
          </p:cNvSpPr>
          <p:nvPr>
            <p:ph type="dt" idx="10"/>
          </p:nvPr>
        </p:nvSpPr>
        <p:spPr>
          <a:xfrm>
            <a:off x="365141"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000"/>
            </a:lvl1pPr>
            <a:lvl2pPr lvl="1" algn="l">
              <a:lnSpc>
                <a:spcPct val="100000"/>
              </a:lnSpc>
              <a:spcBef>
                <a:spcPts val="0"/>
              </a:spcBef>
              <a:spcAft>
                <a:spcPts val="0"/>
              </a:spcAft>
              <a:buSzPts val="1100"/>
              <a:buNone/>
              <a:defRPr sz="1000"/>
            </a:lvl2pPr>
            <a:lvl3pPr lvl="2" algn="l">
              <a:lnSpc>
                <a:spcPct val="100000"/>
              </a:lnSpc>
              <a:spcBef>
                <a:spcPts val="0"/>
              </a:spcBef>
              <a:spcAft>
                <a:spcPts val="0"/>
              </a:spcAft>
              <a:buSzPts val="1100"/>
              <a:buNone/>
              <a:defRPr sz="1000"/>
            </a:lvl3pPr>
            <a:lvl4pPr lvl="3" algn="l">
              <a:lnSpc>
                <a:spcPct val="100000"/>
              </a:lnSpc>
              <a:spcBef>
                <a:spcPts val="0"/>
              </a:spcBef>
              <a:spcAft>
                <a:spcPts val="0"/>
              </a:spcAft>
              <a:buSzPts val="1100"/>
              <a:buNone/>
              <a:defRPr sz="1000"/>
            </a:lvl4pPr>
            <a:lvl5pPr lvl="4" algn="l">
              <a:lnSpc>
                <a:spcPct val="100000"/>
              </a:lnSpc>
              <a:spcBef>
                <a:spcPts val="0"/>
              </a:spcBef>
              <a:spcAft>
                <a:spcPts val="0"/>
              </a:spcAft>
              <a:buSzPts val="1100"/>
              <a:buNone/>
              <a:defRPr sz="1000"/>
            </a:lvl5pPr>
            <a:lvl6pPr lvl="5" algn="l">
              <a:lnSpc>
                <a:spcPct val="100000"/>
              </a:lnSpc>
              <a:spcBef>
                <a:spcPts val="0"/>
              </a:spcBef>
              <a:spcAft>
                <a:spcPts val="0"/>
              </a:spcAft>
              <a:buSzPts val="1100"/>
              <a:buNone/>
              <a:defRPr sz="1000"/>
            </a:lvl6pPr>
            <a:lvl7pPr lvl="6" algn="l">
              <a:lnSpc>
                <a:spcPct val="100000"/>
              </a:lnSpc>
              <a:spcBef>
                <a:spcPts val="0"/>
              </a:spcBef>
              <a:spcAft>
                <a:spcPts val="0"/>
              </a:spcAft>
              <a:buSzPts val="1100"/>
              <a:buNone/>
              <a:defRPr sz="1000"/>
            </a:lvl7pPr>
            <a:lvl8pPr lvl="7" algn="l">
              <a:lnSpc>
                <a:spcPct val="100000"/>
              </a:lnSpc>
              <a:spcBef>
                <a:spcPts val="0"/>
              </a:spcBef>
              <a:spcAft>
                <a:spcPts val="0"/>
              </a:spcAft>
              <a:buSzPts val="1100"/>
              <a:buNone/>
              <a:defRPr sz="1000"/>
            </a:lvl8pPr>
            <a:lvl9pPr lvl="8" algn="l">
              <a:lnSpc>
                <a:spcPct val="100000"/>
              </a:lnSpc>
              <a:spcBef>
                <a:spcPts val="0"/>
              </a:spcBef>
              <a:spcAft>
                <a:spcPts val="0"/>
              </a:spcAft>
              <a:buSzPts val="1100"/>
              <a:buNone/>
              <a:defRPr sz="1000"/>
            </a:lvl9pPr>
          </a:lstStyle>
          <a:p>
            <a:endParaRPr/>
          </a:p>
        </p:txBody>
      </p:sp>
      <p:sp>
        <p:nvSpPr>
          <p:cNvPr id="215" name="Google Shape;215;p31"/>
          <p:cNvSpPr txBox="1">
            <a:spLocks noGrp="1"/>
          </p:cNvSpPr>
          <p:nvPr>
            <p:ph type="sldNum" idx="12"/>
          </p:nvPr>
        </p:nvSpPr>
        <p:spPr>
          <a:xfrm>
            <a:off x="6723991"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216" name="Google Shape;216;p31"/>
          <p:cNvPicPr preferRelativeResize="0"/>
          <p:nvPr/>
        </p:nvPicPr>
        <p:blipFill rotWithShape="1">
          <a:blip r:embed="rId3">
            <a:alphaModFix/>
          </a:blip>
          <a:srcRect/>
          <a:stretch/>
        </p:blipFill>
        <p:spPr>
          <a:xfrm>
            <a:off x="8254466" y="0"/>
            <a:ext cx="358978" cy="1403280"/>
          </a:xfrm>
          <a:prstGeom prst="rect">
            <a:avLst/>
          </a:prstGeom>
          <a:noFill/>
          <a:ln>
            <a:noFill/>
          </a:ln>
        </p:spPr>
      </p:pic>
      <p:pic>
        <p:nvPicPr>
          <p:cNvPr id="217" name="Google Shape;217;p31"/>
          <p:cNvPicPr preferRelativeResize="0"/>
          <p:nvPr/>
        </p:nvPicPr>
        <p:blipFill rotWithShape="1">
          <a:blip r:embed="rId4">
            <a:alphaModFix/>
          </a:blip>
          <a:srcRect/>
          <a:stretch/>
        </p:blipFill>
        <p:spPr>
          <a:xfrm>
            <a:off x="8440530" y="2533091"/>
            <a:ext cx="74708" cy="1882625"/>
          </a:xfrm>
          <a:prstGeom prst="rect">
            <a:avLst/>
          </a:prstGeom>
          <a:noFill/>
          <a:ln>
            <a:noFill/>
          </a:ln>
        </p:spPr>
      </p:pic>
      <p:pic>
        <p:nvPicPr>
          <p:cNvPr id="218" name="Google Shape;218;p31"/>
          <p:cNvPicPr preferRelativeResize="0"/>
          <p:nvPr/>
        </p:nvPicPr>
        <p:blipFill rotWithShape="1">
          <a:blip r:embed="rId5">
            <a:alphaModFix/>
          </a:blip>
          <a:srcRect/>
          <a:stretch/>
        </p:blipFill>
        <p:spPr>
          <a:xfrm>
            <a:off x="392034" y="2420471"/>
            <a:ext cx="475148" cy="1970466"/>
          </a:xfrm>
          <a:prstGeom prst="rect">
            <a:avLst/>
          </a:prstGeom>
          <a:noFill/>
          <a:ln>
            <a:noFill/>
          </a:ln>
        </p:spPr>
      </p:pic>
      <p:grpSp>
        <p:nvGrpSpPr>
          <p:cNvPr id="219" name="Google Shape;219;p31"/>
          <p:cNvGrpSpPr/>
          <p:nvPr/>
        </p:nvGrpSpPr>
        <p:grpSpPr>
          <a:xfrm>
            <a:off x="0" y="0"/>
            <a:ext cx="614925" cy="614925"/>
            <a:chOff x="0" y="0"/>
            <a:chExt cx="819900" cy="819900"/>
          </a:xfrm>
        </p:grpSpPr>
        <p:sp>
          <p:nvSpPr>
            <p:cNvPr id="220" name="Google Shape;220;p31"/>
            <p:cNvSpPr/>
            <p:nvPr/>
          </p:nvSpPr>
          <p:spPr>
            <a:xfrm>
              <a:off x="0" y="0"/>
              <a:ext cx="819900" cy="819900"/>
            </a:xfrm>
            <a:prstGeom prst="rect">
              <a:avLst/>
            </a:prstGeom>
            <a:solidFill>
              <a:srgbClr val="17161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21" name="Google Shape;221;p31"/>
            <p:cNvPicPr preferRelativeResize="0"/>
            <p:nvPr/>
          </p:nvPicPr>
          <p:blipFill rotWithShape="1">
            <a:blip r:embed="rId6">
              <a:alphaModFix/>
            </a:blip>
            <a:srcRect/>
            <a:stretch/>
          </p:blipFill>
          <p:spPr>
            <a:xfrm>
              <a:off x="248745" y="165757"/>
              <a:ext cx="314182" cy="486982"/>
            </a:xfrm>
            <a:prstGeom prst="rect">
              <a:avLst/>
            </a:prstGeom>
            <a:noFill/>
            <a:ln>
              <a:noFill/>
            </a:ln>
          </p:spPr>
        </p:pic>
      </p:grpSp>
      <p:cxnSp>
        <p:nvCxnSpPr>
          <p:cNvPr id="222" name="Google Shape;222;p31"/>
          <p:cNvCxnSpPr/>
          <p:nvPr/>
        </p:nvCxnSpPr>
        <p:spPr>
          <a:xfrm>
            <a:off x="4330781" y="2866325"/>
            <a:ext cx="468000" cy="0"/>
          </a:xfrm>
          <a:prstGeom prst="straightConnector1">
            <a:avLst/>
          </a:prstGeom>
          <a:noFill/>
          <a:ln w="76200" cap="flat" cmpd="sng">
            <a:solidFill>
              <a:srgbClr val="16EB96"/>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Dark)">
  <p:cSld name="CUSTOM_3_2_1_1">
    <p:bg>
      <p:bgPr>
        <a:solidFill>
          <a:srgbClr val="262626"/>
        </a:solidFill>
        <a:effectLst/>
      </p:bgPr>
    </p:bg>
    <p:spTree>
      <p:nvGrpSpPr>
        <p:cNvPr id="1" name="Shape 223"/>
        <p:cNvGrpSpPr/>
        <p:nvPr/>
      </p:nvGrpSpPr>
      <p:grpSpPr>
        <a:xfrm>
          <a:off x="0" y="0"/>
          <a:ext cx="0" cy="0"/>
          <a:chOff x="0" y="0"/>
          <a:chExt cx="0" cy="0"/>
        </a:xfrm>
      </p:grpSpPr>
      <p:sp>
        <p:nvSpPr>
          <p:cNvPr id="224" name="Google Shape;224;p32"/>
          <p:cNvSpPr txBox="1">
            <a:spLocks noGrp="1"/>
          </p:cNvSpPr>
          <p:nvPr>
            <p:ph type="sldNum" idx="12"/>
          </p:nvPr>
        </p:nvSpPr>
        <p:spPr>
          <a:xfrm>
            <a:off x="6723991"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
        <p:nvSpPr>
          <p:cNvPr id="225" name="Google Shape;225;p32"/>
          <p:cNvSpPr txBox="1">
            <a:spLocks noGrp="1"/>
          </p:cNvSpPr>
          <p:nvPr>
            <p:ph type="dt" idx="10"/>
          </p:nvPr>
        </p:nvSpPr>
        <p:spPr>
          <a:xfrm>
            <a:off x="365141"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000"/>
            </a:lvl1pPr>
            <a:lvl2pPr lvl="1" algn="l">
              <a:lnSpc>
                <a:spcPct val="100000"/>
              </a:lnSpc>
              <a:spcBef>
                <a:spcPts val="0"/>
              </a:spcBef>
              <a:spcAft>
                <a:spcPts val="0"/>
              </a:spcAft>
              <a:buSzPts val="1100"/>
              <a:buNone/>
              <a:defRPr sz="1000"/>
            </a:lvl2pPr>
            <a:lvl3pPr lvl="2" algn="l">
              <a:lnSpc>
                <a:spcPct val="100000"/>
              </a:lnSpc>
              <a:spcBef>
                <a:spcPts val="0"/>
              </a:spcBef>
              <a:spcAft>
                <a:spcPts val="0"/>
              </a:spcAft>
              <a:buSzPts val="1100"/>
              <a:buNone/>
              <a:defRPr sz="1000"/>
            </a:lvl3pPr>
            <a:lvl4pPr lvl="3" algn="l">
              <a:lnSpc>
                <a:spcPct val="100000"/>
              </a:lnSpc>
              <a:spcBef>
                <a:spcPts val="0"/>
              </a:spcBef>
              <a:spcAft>
                <a:spcPts val="0"/>
              </a:spcAft>
              <a:buSzPts val="1100"/>
              <a:buNone/>
              <a:defRPr sz="1000"/>
            </a:lvl4pPr>
            <a:lvl5pPr lvl="4" algn="l">
              <a:lnSpc>
                <a:spcPct val="100000"/>
              </a:lnSpc>
              <a:spcBef>
                <a:spcPts val="0"/>
              </a:spcBef>
              <a:spcAft>
                <a:spcPts val="0"/>
              </a:spcAft>
              <a:buSzPts val="1100"/>
              <a:buNone/>
              <a:defRPr sz="1000"/>
            </a:lvl5pPr>
            <a:lvl6pPr lvl="5" algn="l">
              <a:lnSpc>
                <a:spcPct val="100000"/>
              </a:lnSpc>
              <a:spcBef>
                <a:spcPts val="0"/>
              </a:spcBef>
              <a:spcAft>
                <a:spcPts val="0"/>
              </a:spcAft>
              <a:buSzPts val="1100"/>
              <a:buNone/>
              <a:defRPr sz="1000"/>
            </a:lvl6pPr>
            <a:lvl7pPr lvl="6" algn="l">
              <a:lnSpc>
                <a:spcPct val="100000"/>
              </a:lnSpc>
              <a:spcBef>
                <a:spcPts val="0"/>
              </a:spcBef>
              <a:spcAft>
                <a:spcPts val="0"/>
              </a:spcAft>
              <a:buSzPts val="1100"/>
              <a:buNone/>
              <a:defRPr sz="1000"/>
            </a:lvl7pPr>
            <a:lvl8pPr lvl="7" algn="l">
              <a:lnSpc>
                <a:spcPct val="100000"/>
              </a:lnSpc>
              <a:spcBef>
                <a:spcPts val="0"/>
              </a:spcBef>
              <a:spcAft>
                <a:spcPts val="0"/>
              </a:spcAft>
              <a:buSzPts val="1100"/>
              <a:buNone/>
              <a:defRPr sz="1000"/>
            </a:lvl8pPr>
            <a:lvl9pPr lvl="8" algn="l">
              <a:lnSpc>
                <a:spcPct val="100000"/>
              </a:lnSpc>
              <a:spcBef>
                <a:spcPts val="0"/>
              </a:spcBef>
              <a:spcAft>
                <a:spcPts val="0"/>
              </a:spcAft>
              <a:buSzPts val="1100"/>
              <a:buNone/>
              <a:defRPr sz="1000"/>
            </a:lvl9pPr>
          </a:lstStyle>
          <a:p>
            <a:endParaRPr/>
          </a:p>
        </p:txBody>
      </p:sp>
      <p:sp>
        <p:nvSpPr>
          <p:cNvPr id="226" name="Google Shape;226;p32"/>
          <p:cNvSpPr txBox="1">
            <a:spLocks noGrp="1"/>
          </p:cNvSpPr>
          <p:nvPr>
            <p:ph type="sldNum" idx="2"/>
          </p:nvPr>
        </p:nvSpPr>
        <p:spPr>
          <a:xfrm>
            <a:off x="6723991"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227" name="Google Shape;227;p32"/>
          <p:cNvPicPr preferRelativeResize="0"/>
          <p:nvPr/>
        </p:nvPicPr>
        <p:blipFill rotWithShape="1">
          <a:blip r:embed="rId2">
            <a:alphaModFix/>
          </a:blip>
          <a:srcRect/>
          <a:stretch/>
        </p:blipFill>
        <p:spPr>
          <a:xfrm>
            <a:off x="144392" y="4763742"/>
            <a:ext cx="160979" cy="24952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Dark) 2">
  <p:cSld name="CUSTOM_3_2_1_2">
    <p:bg>
      <p:bgPr>
        <a:solidFill>
          <a:srgbClr val="262626"/>
        </a:solidFill>
        <a:effectLst/>
      </p:bgPr>
    </p:bg>
    <p:spTree>
      <p:nvGrpSpPr>
        <p:cNvPr id="1" name="Shape 228"/>
        <p:cNvGrpSpPr/>
        <p:nvPr/>
      </p:nvGrpSpPr>
      <p:grpSpPr>
        <a:xfrm>
          <a:off x="0" y="0"/>
          <a:ext cx="0" cy="0"/>
          <a:chOff x="0" y="0"/>
          <a:chExt cx="0" cy="0"/>
        </a:xfrm>
      </p:grpSpPr>
      <p:sp>
        <p:nvSpPr>
          <p:cNvPr id="229" name="Google Shape;229;p33"/>
          <p:cNvSpPr txBox="1">
            <a:spLocks noGrp="1"/>
          </p:cNvSpPr>
          <p:nvPr>
            <p:ph type="sldNum" idx="12"/>
          </p:nvPr>
        </p:nvSpPr>
        <p:spPr>
          <a:xfrm>
            <a:off x="6723991"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33"/>
          <p:cNvSpPr txBox="1">
            <a:spLocks noGrp="1"/>
          </p:cNvSpPr>
          <p:nvPr>
            <p:ph type="dt" idx="10"/>
          </p:nvPr>
        </p:nvSpPr>
        <p:spPr>
          <a:xfrm>
            <a:off x="365141"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000"/>
            </a:lvl1pPr>
            <a:lvl2pPr lvl="1" algn="l">
              <a:lnSpc>
                <a:spcPct val="100000"/>
              </a:lnSpc>
              <a:spcBef>
                <a:spcPts val="0"/>
              </a:spcBef>
              <a:spcAft>
                <a:spcPts val="0"/>
              </a:spcAft>
              <a:buSzPts val="1100"/>
              <a:buNone/>
              <a:defRPr sz="1000"/>
            </a:lvl2pPr>
            <a:lvl3pPr lvl="2" algn="l">
              <a:lnSpc>
                <a:spcPct val="100000"/>
              </a:lnSpc>
              <a:spcBef>
                <a:spcPts val="0"/>
              </a:spcBef>
              <a:spcAft>
                <a:spcPts val="0"/>
              </a:spcAft>
              <a:buSzPts val="1100"/>
              <a:buNone/>
              <a:defRPr sz="1000"/>
            </a:lvl3pPr>
            <a:lvl4pPr lvl="3" algn="l">
              <a:lnSpc>
                <a:spcPct val="100000"/>
              </a:lnSpc>
              <a:spcBef>
                <a:spcPts val="0"/>
              </a:spcBef>
              <a:spcAft>
                <a:spcPts val="0"/>
              </a:spcAft>
              <a:buSzPts val="1100"/>
              <a:buNone/>
              <a:defRPr sz="1000"/>
            </a:lvl4pPr>
            <a:lvl5pPr lvl="4" algn="l">
              <a:lnSpc>
                <a:spcPct val="100000"/>
              </a:lnSpc>
              <a:spcBef>
                <a:spcPts val="0"/>
              </a:spcBef>
              <a:spcAft>
                <a:spcPts val="0"/>
              </a:spcAft>
              <a:buSzPts val="1100"/>
              <a:buNone/>
              <a:defRPr sz="1000"/>
            </a:lvl5pPr>
            <a:lvl6pPr lvl="5" algn="l">
              <a:lnSpc>
                <a:spcPct val="100000"/>
              </a:lnSpc>
              <a:spcBef>
                <a:spcPts val="0"/>
              </a:spcBef>
              <a:spcAft>
                <a:spcPts val="0"/>
              </a:spcAft>
              <a:buSzPts val="1100"/>
              <a:buNone/>
              <a:defRPr sz="1000"/>
            </a:lvl6pPr>
            <a:lvl7pPr lvl="6" algn="l">
              <a:lnSpc>
                <a:spcPct val="100000"/>
              </a:lnSpc>
              <a:spcBef>
                <a:spcPts val="0"/>
              </a:spcBef>
              <a:spcAft>
                <a:spcPts val="0"/>
              </a:spcAft>
              <a:buSzPts val="1100"/>
              <a:buNone/>
              <a:defRPr sz="1000"/>
            </a:lvl7pPr>
            <a:lvl8pPr lvl="7" algn="l">
              <a:lnSpc>
                <a:spcPct val="100000"/>
              </a:lnSpc>
              <a:spcBef>
                <a:spcPts val="0"/>
              </a:spcBef>
              <a:spcAft>
                <a:spcPts val="0"/>
              </a:spcAft>
              <a:buSzPts val="1100"/>
              <a:buNone/>
              <a:defRPr sz="1000"/>
            </a:lvl8pPr>
            <a:lvl9pPr lvl="8" algn="l">
              <a:lnSpc>
                <a:spcPct val="100000"/>
              </a:lnSpc>
              <a:spcBef>
                <a:spcPts val="0"/>
              </a:spcBef>
              <a:spcAft>
                <a:spcPts val="0"/>
              </a:spcAft>
              <a:buSzPts val="1100"/>
              <a:buNone/>
              <a:defRPr sz="1000"/>
            </a:lvl9pPr>
          </a:lstStyle>
          <a:p>
            <a:endParaRPr/>
          </a:p>
        </p:txBody>
      </p:sp>
      <p:sp>
        <p:nvSpPr>
          <p:cNvPr id="231" name="Google Shape;231;p33"/>
          <p:cNvSpPr txBox="1">
            <a:spLocks noGrp="1"/>
          </p:cNvSpPr>
          <p:nvPr>
            <p:ph type="sldNum" idx="2"/>
          </p:nvPr>
        </p:nvSpPr>
        <p:spPr>
          <a:xfrm>
            <a:off x="6723991"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232" name="Google Shape;232;p33"/>
          <p:cNvPicPr preferRelativeResize="0"/>
          <p:nvPr/>
        </p:nvPicPr>
        <p:blipFill rotWithShape="1">
          <a:blip r:embed="rId2">
            <a:alphaModFix/>
          </a:blip>
          <a:srcRect/>
          <a:stretch/>
        </p:blipFill>
        <p:spPr>
          <a:xfrm>
            <a:off x="144392" y="4763742"/>
            <a:ext cx="161028" cy="24959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tandard_White 1">
  <p:cSld name="Standard_White_1">
    <p:bg>
      <p:bgPr>
        <a:solidFill>
          <a:schemeClr val="lt1"/>
        </a:solidFill>
        <a:effectLst/>
      </p:bgPr>
    </p:bg>
    <p:spTree>
      <p:nvGrpSpPr>
        <p:cNvPr id="1" name="Shape 233"/>
        <p:cNvGrpSpPr/>
        <p:nvPr/>
      </p:nvGrpSpPr>
      <p:grpSpPr>
        <a:xfrm>
          <a:off x="0" y="0"/>
          <a:ext cx="0" cy="0"/>
          <a:chOff x="0" y="0"/>
          <a:chExt cx="0" cy="0"/>
        </a:xfrm>
      </p:grpSpPr>
      <p:sp>
        <p:nvSpPr>
          <p:cNvPr id="234" name="Google Shape;234;p34"/>
          <p:cNvSpPr txBox="1">
            <a:spLocks noGrp="1"/>
          </p:cNvSpPr>
          <p:nvPr>
            <p:ph type="dt" idx="10"/>
          </p:nvPr>
        </p:nvSpPr>
        <p:spPr>
          <a:xfrm>
            <a:off x="1273392" y="4767263"/>
            <a:ext cx="297900" cy="273900"/>
          </a:xfrm>
          <a:prstGeom prst="rect">
            <a:avLst/>
          </a:prstGeom>
          <a:noFill/>
          <a:ln>
            <a:noFill/>
          </a:ln>
        </p:spPr>
        <p:txBody>
          <a:bodyPr spcFirstLastPara="1" wrap="square" lIns="0" tIns="34275" rIns="0" bIns="34275" anchor="ctr" anchorCtr="0">
            <a:noAutofit/>
          </a:bodyPr>
          <a:lstStyle>
            <a:lvl1pPr lvl="0" algn="l">
              <a:lnSpc>
                <a:spcPct val="100000"/>
              </a:lnSpc>
              <a:spcBef>
                <a:spcPts val="0"/>
              </a:spcBef>
              <a:spcAft>
                <a:spcPts val="0"/>
              </a:spcAft>
              <a:buSzPts val="1100"/>
              <a:buNone/>
              <a:defRPr sz="900">
                <a:solidFill>
                  <a:srgbClr val="898989"/>
                </a:solidFill>
                <a:latin typeface="Arial"/>
                <a:ea typeface="Arial"/>
                <a:cs typeface="Arial"/>
                <a:sym typeface="Arial"/>
              </a:defRPr>
            </a:lvl1pPr>
            <a:lvl2pPr lvl="1" algn="l">
              <a:lnSpc>
                <a:spcPct val="100000"/>
              </a:lnSpc>
              <a:spcBef>
                <a:spcPts val="0"/>
              </a:spcBef>
              <a:spcAft>
                <a:spcPts val="0"/>
              </a:spcAft>
              <a:buSzPts val="1100"/>
              <a:buNone/>
              <a:defRPr sz="1000"/>
            </a:lvl2pPr>
            <a:lvl3pPr lvl="2" algn="l">
              <a:lnSpc>
                <a:spcPct val="100000"/>
              </a:lnSpc>
              <a:spcBef>
                <a:spcPts val="0"/>
              </a:spcBef>
              <a:spcAft>
                <a:spcPts val="0"/>
              </a:spcAft>
              <a:buSzPts val="1100"/>
              <a:buNone/>
              <a:defRPr sz="1000"/>
            </a:lvl3pPr>
            <a:lvl4pPr lvl="3" algn="l">
              <a:lnSpc>
                <a:spcPct val="100000"/>
              </a:lnSpc>
              <a:spcBef>
                <a:spcPts val="0"/>
              </a:spcBef>
              <a:spcAft>
                <a:spcPts val="0"/>
              </a:spcAft>
              <a:buSzPts val="1100"/>
              <a:buNone/>
              <a:defRPr sz="1000"/>
            </a:lvl4pPr>
            <a:lvl5pPr lvl="4" algn="l">
              <a:lnSpc>
                <a:spcPct val="100000"/>
              </a:lnSpc>
              <a:spcBef>
                <a:spcPts val="0"/>
              </a:spcBef>
              <a:spcAft>
                <a:spcPts val="0"/>
              </a:spcAft>
              <a:buSzPts val="1100"/>
              <a:buNone/>
              <a:defRPr sz="1000"/>
            </a:lvl5pPr>
            <a:lvl6pPr lvl="5" algn="l">
              <a:lnSpc>
                <a:spcPct val="100000"/>
              </a:lnSpc>
              <a:spcBef>
                <a:spcPts val="0"/>
              </a:spcBef>
              <a:spcAft>
                <a:spcPts val="0"/>
              </a:spcAft>
              <a:buSzPts val="1100"/>
              <a:buNone/>
              <a:defRPr sz="1000"/>
            </a:lvl6pPr>
            <a:lvl7pPr lvl="6" algn="l">
              <a:lnSpc>
                <a:spcPct val="100000"/>
              </a:lnSpc>
              <a:spcBef>
                <a:spcPts val="0"/>
              </a:spcBef>
              <a:spcAft>
                <a:spcPts val="0"/>
              </a:spcAft>
              <a:buSzPts val="1100"/>
              <a:buNone/>
              <a:defRPr sz="1000"/>
            </a:lvl7pPr>
            <a:lvl8pPr lvl="7" algn="l">
              <a:lnSpc>
                <a:spcPct val="100000"/>
              </a:lnSpc>
              <a:spcBef>
                <a:spcPts val="0"/>
              </a:spcBef>
              <a:spcAft>
                <a:spcPts val="0"/>
              </a:spcAft>
              <a:buSzPts val="1100"/>
              <a:buNone/>
              <a:defRPr sz="1000"/>
            </a:lvl8pPr>
            <a:lvl9pPr lvl="8" algn="l">
              <a:lnSpc>
                <a:spcPct val="100000"/>
              </a:lnSpc>
              <a:spcBef>
                <a:spcPts val="0"/>
              </a:spcBef>
              <a:spcAft>
                <a:spcPts val="0"/>
              </a:spcAft>
              <a:buSzPts val="1100"/>
              <a:buNone/>
              <a:defRPr sz="1000"/>
            </a:lvl9pPr>
          </a:lstStyle>
          <a:p>
            <a:endParaRPr/>
          </a:p>
        </p:txBody>
      </p:sp>
      <p:sp>
        <p:nvSpPr>
          <p:cNvPr id="235" name="Google Shape;235;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16EB9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34"/>
          <p:cNvSpPr txBox="1">
            <a:spLocks noGrp="1"/>
          </p:cNvSpPr>
          <p:nvPr>
            <p:ph type="title"/>
          </p:nvPr>
        </p:nvSpPr>
        <p:spPr>
          <a:xfrm>
            <a:off x="363778" y="304842"/>
            <a:ext cx="8416500" cy="624300"/>
          </a:xfrm>
          <a:prstGeom prst="rect">
            <a:avLst/>
          </a:prstGeom>
          <a:noFill/>
          <a:ln>
            <a:noFill/>
          </a:ln>
        </p:spPr>
        <p:txBody>
          <a:bodyPr spcFirstLastPara="1" wrap="square" lIns="0" tIns="34275" rIns="0" bIns="34275" anchor="t" anchorCtr="0">
            <a:noAutofit/>
          </a:bodyPr>
          <a:lstStyle>
            <a:lvl1pPr lvl="0" algn="l">
              <a:lnSpc>
                <a:spcPct val="90000"/>
              </a:lnSpc>
              <a:spcBef>
                <a:spcPts val="0"/>
              </a:spcBef>
              <a:spcAft>
                <a:spcPts val="0"/>
              </a:spcAft>
              <a:buClr>
                <a:schemeClr val="dk1"/>
              </a:buClr>
              <a:buSzPts val="2100"/>
              <a:buFont typeface="Play"/>
              <a:buNone/>
              <a:defRPr sz="2100">
                <a:solidFill>
                  <a:schemeClr val="dk1"/>
                </a:solidFill>
              </a:defRPr>
            </a:lvl1pPr>
            <a:lvl2pPr lvl="1" algn="l">
              <a:lnSpc>
                <a:spcPct val="100000"/>
              </a:lnSpc>
              <a:spcBef>
                <a:spcPts val="0"/>
              </a:spcBef>
              <a:spcAft>
                <a:spcPts val="0"/>
              </a:spcAft>
              <a:buSzPts val="1100"/>
              <a:buNone/>
              <a:defRPr sz="1000"/>
            </a:lvl2pPr>
            <a:lvl3pPr lvl="2" algn="l">
              <a:lnSpc>
                <a:spcPct val="100000"/>
              </a:lnSpc>
              <a:spcBef>
                <a:spcPts val="0"/>
              </a:spcBef>
              <a:spcAft>
                <a:spcPts val="0"/>
              </a:spcAft>
              <a:buSzPts val="1100"/>
              <a:buNone/>
              <a:defRPr sz="1000"/>
            </a:lvl3pPr>
            <a:lvl4pPr lvl="3" algn="l">
              <a:lnSpc>
                <a:spcPct val="100000"/>
              </a:lnSpc>
              <a:spcBef>
                <a:spcPts val="0"/>
              </a:spcBef>
              <a:spcAft>
                <a:spcPts val="0"/>
              </a:spcAft>
              <a:buSzPts val="1100"/>
              <a:buNone/>
              <a:defRPr sz="1000"/>
            </a:lvl4pPr>
            <a:lvl5pPr lvl="4" algn="l">
              <a:lnSpc>
                <a:spcPct val="100000"/>
              </a:lnSpc>
              <a:spcBef>
                <a:spcPts val="0"/>
              </a:spcBef>
              <a:spcAft>
                <a:spcPts val="0"/>
              </a:spcAft>
              <a:buSzPts val="1100"/>
              <a:buNone/>
              <a:defRPr sz="1000"/>
            </a:lvl5pPr>
            <a:lvl6pPr lvl="5" algn="l">
              <a:lnSpc>
                <a:spcPct val="100000"/>
              </a:lnSpc>
              <a:spcBef>
                <a:spcPts val="0"/>
              </a:spcBef>
              <a:spcAft>
                <a:spcPts val="0"/>
              </a:spcAft>
              <a:buSzPts val="1100"/>
              <a:buNone/>
              <a:defRPr sz="1000"/>
            </a:lvl6pPr>
            <a:lvl7pPr lvl="6" algn="l">
              <a:lnSpc>
                <a:spcPct val="100000"/>
              </a:lnSpc>
              <a:spcBef>
                <a:spcPts val="0"/>
              </a:spcBef>
              <a:spcAft>
                <a:spcPts val="0"/>
              </a:spcAft>
              <a:buSzPts val="1100"/>
              <a:buNone/>
              <a:defRPr sz="1000"/>
            </a:lvl7pPr>
            <a:lvl8pPr lvl="7" algn="l">
              <a:lnSpc>
                <a:spcPct val="100000"/>
              </a:lnSpc>
              <a:spcBef>
                <a:spcPts val="0"/>
              </a:spcBef>
              <a:spcAft>
                <a:spcPts val="0"/>
              </a:spcAft>
              <a:buSzPts val="1100"/>
              <a:buNone/>
              <a:defRPr sz="1000"/>
            </a:lvl8pPr>
            <a:lvl9pPr lvl="8" algn="l">
              <a:lnSpc>
                <a:spcPct val="100000"/>
              </a:lnSpc>
              <a:spcBef>
                <a:spcPts val="0"/>
              </a:spcBef>
              <a:spcAft>
                <a:spcPts val="0"/>
              </a:spcAft>
              <a:buSzPts val="1100"/>
              <a:buNone/>
              <a:defRPr sz="1000"/>
            </a:lvl9pPr>
          </a:lstStyle>
          <a:p>
            <a:endParaRPr/>
          </a:p>
        </p:txBody>
      </p:sp>
      <p:sp>
        <p:nvSpPr>
          <p:cNvPr id="237" name="Google Shape;237;p34"/>
          <p:cNvSpPr txBox="1">
            <a:spLocks noGrp="1"/>
          </p:cNvSpPr>
          <p:nvPr>
            <p:ph type="body" idx="1"/>
          </p:nvPr>
        </p:nvSpPr>
        <p:spPr>
          <a:xfrm>
            <a:off x="363778" y="107480"/>
            <a:ext cx="8416500" cy="197400"/>
          </a:xfrm>
          <a:prstGeom prst="rect">
            <a:avLst/>
          </a:prstGeom>
          <a:noFill/>
          <a:ln>
            <a:noFill/>
          </a:ln>
        </p:spPr>
        <p:txBody>
          <a:bodyPr spcFirstLastPara="1" wrap="square" lIns="0" tIns="34275" rIns="0" bIns="34275" anchor="t" anchorCtr="0">
            <a:spAutoFit/>
          </a:bodyPr>
          <a:lstStyle>
            <a:lvl1pPr marL="457200" marR="0" lvl="0" indent="-228600" algn="l">
              <a:lnSpc>
                <a:spcPct val="90000"/>
              </a:lnSpc>
              <a:spcBef>
                <a:spcPts val="700"/>
              </a:spcBef>
              <a:spcAft>
                <a:spcPts val="0"/>
              </a:spcAft>
              <a:buClr>
                <a:srgbClr val="16EB96"/>
              </a:buClr>
              <a:buSzPts val="900"/>
              <a:buFont typeface="Arial"/>
              <a:buNone/>
              <a:defRPr sz="900" b="1" i="0" u="none" strike="noStrike" cap="none">
                <a:solidFill>
                  <a:srgbClr val="16EB96"/>
                </a:solidFill>
                <a:latin typeface="Avenir"/>
                <a:ea typeface="Avenir"/>
                <a:cs typeface="Avenir"/>
                <a:sym typeface="Avenir"/>
              </a:defRPr>
            </a:lvl1pPr>
            <a:lvl2pPr marL="914400" marR="0" lvl="1" indent="-311150" algn="l">
              <a:lnSpc>
                <a:spcPct val="90000"/>
              </a:lnSpc>
              <a:spcBef>
                <a:spcPts val="400"/>
              </a:spcBef>
              <a:spcAft>
                <a:spcPts val="0"/>
              </a:spcAft>
              <a:buClr>
                <a:schemeClr val="dk1"/>
              </a:buClr>
              <a:buSzPts val="1300"/>
              <a:buFont typeface="Arial"/>
              <a:buChar char="○"/>
              <a:defRPr sz="1000" b="0" i="0" u="none" strike="noStrike" cap="none">
                <a:solidFill>
                  <a:srgbClr val="000000"/>
                </a:solidFill>
                <a:latin typeface="Arial"/>
                <a:ea typeface="Arial"/>
                <a:cs typeface="Arial"/>
                <a:sym typeface="Arial"/>
              </a:defRPr>
            </a:lvl2pPr>
            <a:lvl3pPr marL="1371600" marR="0" lvl="2" indent="-311150" algn="l">
              <a:lnSpc>
                <a:spcPct val="90000"/>
              </a:lnSpc>
              <a:spcBef>
                <a:spcPts val="400"/>
              </a:spcBef>
              <a:spcAft>
                <a:spcPts val="0"/>
              </a:spcAft>
              <a:buClr>
                <a:schemeClr val="dk1"/>
              </a:buClr>
              <a:buSzPts val="1300"/>
              <a:buFont typeface="Arial"/>
              <a:buChar char="■"/>
              <a:defRPr sz="1000" b="0" i="0" u="none" strike="noStrike" cap="none">
                <a:solidFill>
                  <a:srgbClr val="000000"/>
                </a:solidFill>
                <a:latin typeface="Arial"/>
                <a:ea typeface="Arial"/>
                <a:cs typeface="Arial"/>
                <a:sym typeface="Arial"/>
              </a:defRPr>
            </a:lvl3pPr>
            <a:lvl4pPr marL="1828800" marR="0" lvl="3" indent="-311150" algn="l">
              <a:lnSpc>
                <a:spcPct val="90000"/>
              </a:lnSpc>
              <a:spcBef>
                <a:spcPts val="400"/>
              </a:spcBef>
              <a:spcAft>
                <a:spcPts val="0"/>
              </a:spcAft>
              <a:buClr>
                <a:schemeClr val="dk1"/>
              </a:buClr>
              <a:buSzPts val="1300"/>
              <a:buFont typeface="Arial"/>
              <a:buChar char="●"/>
              <a:defRPr sz="1000" b="0" i="0" u="none" strike="noStrike" cap="none">
                <a:solidFill>
                  <a:srgbClr val="000000"/>
                </a:solidFill>
                <a:latin typeface="Arial"/>
                <a:ea typeface="Arial"/>
                <a:cs typeface="Arial"/>
                <a:sym typeface="Arial"/>
              </a:defRPr>
            </a:lvl4pPr>
            <a:lvl5pPr marL="2286000" marR="0" lvl="4" indent="-311150" algn="l">
              <a:lnSpc>
                <a:spcPct val="90000"/>
              </a:lnSpc>
              <a:spcBef>
                <a:spcPts val="400"/>
              </a:spcBef>
              <a:spcAft>
                <a:spcPts val="0"/>
              </a:spcAft>
              <a:buClr>
                <a:schemeClr val="dk1"/>
              </a:buClr>
              <a:buSzPts val="1300"/>
              <a:buFont typeface="Arial"/>
              <a:buChar char="○"/>
              <a:defRPr sz="1000" b="0" i="0" u="none" strike="noStrike" cap="none">
                <a:solidFill>
                  <a:srgbClr val="000000"/>
                </a:solidFill>
                <a:latin typeface="Arial"/>
                <a:ea typeface="Arial"/>
                <a:cs typeface="Arial"/>
                <a:sym typeface="Arial"/>
              </a:defRPr>
            </a:lvl5pPr>
            <a:lvl6pPr marL="2743200" marR="0" lvl="5" indent="-311150" algn="l">
              <a:lnSpc>
                <a:spcPct val="90000"/>
              </a:lnSpc>
              <a:spcBef>
                <a:spcPts val="400"/>
              </a:spcBef>
              <a:spcAft>
                <a:spcPts val="0"/>
              </a:spcAft>
              <a:buClr>
                <a:schemeClr val="dk1"/>
              </a:buClr>
              <a:buSzPts val="1300"/>
              <a:buFont typeface="Arial"/>
              <a:buChar char="■"/>
              <a:defRPr sz="1000" b="0" i="0" u="none" strike="noStrike" cap="none">
                <a:solidFill>
                  <a:srgbClr val="000000"/>
                </a:solidFill>
                <a:latin typeface="Arial"/>
                <a:ea typeface="Arial"/>
                <a:cs typeface="Arial"/>
                <a:sym typeface="Arial"/>
              </a:defRPr>
            </a:lvl6pPr>
            <a:lvl7pPr marL="3200400" marR="0" lvl="6" indent="-311150" algn="l">
              <a:lnSpc>
                <a:spcPct val="90000"/>
              </a:lnSpc>
              <a:spcBef>
                <a:spcPts val="400"/>
              </a:spcBef>
              <a:spcAft>
                <a:spcPts val="0"/>
              </a:spcAft>
              <a:buClr>
                <a:schemeClr val="dk1"/>
              </a:buClr>
              <a:buSzPts val="1300"/>
              <a:buFont typeface="Arial"/>
              <a:buChar char="●"/>
              <a:defRPr sz="1000" b="0" i="0" u="none" strike="noStrike" cap="none">
                <a:solidFill>
                  <a:srgbClr val="000000"/>
                </a:solidFill>
                <a:latin typeface="Arial"/>
                <a:ea typeface="Arial"/>
                <a:cs typeface="Arial"/>
                <a:sym typeface="Arial"/>
              </a:defRPr>
            </a:lvl7pPr>
            <a:lvl8pPr marL="3657600" marR="0" lvl="7" indent="-311150" algn="l">
              <a:lnSpc>
                <a:spcPct val="90000"/>
              </a:lnSpc>
              <a:spcBef>
                <a:spcPts val="400"/>
              </a:spcBef>
              <a:spcAft>
                <a:spcPts val="0"/>
              </a:spcAft>
              <a:buClr>
                <a:schemeClr val="dk1"/>
              </a:buClr>
              <a:buSzPts val="1300"/>
              <a:buFont typeface="Arial"/>
              <a:buChar char="○"/>
              <a:defRPr sz="1000" b="0" i="0" u="none" strike="noStrike" cap="none">
                <a:solidFill>
                  <a:srgbClr val="000000"/>
                </a:solidFill>
                <a:latin typeface="Arial"/>
                <a:ea typeface="Arial"/>
                <a:cs typeface="Arial"/>
                <a:sym typeface="Arial"/>
              </a:defRPr>
            </a:lvl8pPr>
            <a:lvl9pPr marL="4114800" marR="0" lvl="8" indent="-311150" algn="l">
              <a:lnSpc>
                <a:spcPct val="90000"/>
              </a:lnSpc>
              <a:spcBef>
                <a:spcPts val="400"/>
              </a:spcBef>
              <a:spcAft>
                <a:spcPts val="0"/>
              </a:spcAft>
              <a:buClr>
                <a:schemeClr val="dk1"/>
              </a:buClr>
              <a:buSzPts val="1300"/>
              <a:buFont typeface="Arial"/>
              <a:buChar char="■"/>
              <a:defRPr sz="1000" b="0" i="0" u="none" strike="noStrike" cap="none">
                <a:solidFill>
                  <a:srgbClr val="000000"/>
                </a:solidFill>
                <a:latin typeface="Arial"/>
                <a:ea typeface="Arial"/>
                <a:cs typeface="Arial"/>
                <a:sym typeface="Arial"/>
              </a:defRPr>
            </a:lvl9pPr>
          </a:lstStyle>
          <a:p>
            <a:endParaRPr/>
          </a:p>
        </p:txBody>
      </p:sp>
      <p:cxnSp>
        <p:nvCxnSpPr>
          <p:cNvPr id="238" name="Google Shape;238;p34"/>
          <p:cNvCxnSpPr/>
          <p:nvPr/>
        </p:nvCxnSpPr>
        <p:spPr>
          <a:xfrm>
            <a:off x="0" y="462413"/>
            <a:ext cx="308700" cy="0"/>
          </a:xfrm>
          <a:prstGeom prst="straightConnector1">
            <a:avLst/>
          </a:prstGeom>
          <a:noFill/>
          <a:ln w="76200" cap="flat" cmpd="sng">
            <a:solidFill>
              <a:srgbClr val="16EB96"/>
            </a:solidFill>
            <a:prstDash val="solid"/>
            <a:miter lim="800000"/>
            <a:headEnd type="none" w="sm" len="sm"/>
            <a:tailEnd type="none" w="sm" len="sm"/>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tandard_White 2">
  <p:cSld name="Standard_White_2">
    <p:bg>
      <p:bgPr>
        <a:solidFill>
          <a:schemeClr val="lt1"/>
        </a:solidFill>
        <a:effectLst/>
      </p:bgPr>
    </p:bg>
    <p:spTree>
      <p:nvGrpSpPr>
        <p:cNvPr id="1" name="Shape 239"/>
        <p:cNvGrpSpPr/>
        <p:nvPr/>
      </p:nvGrpSpPr>
      <p:grpSpPr>
        <a:xfrm>
          <a:off x="0" y="0"/>
          <a:ext cx="0" cy="0"/>
          <a:chOff x="0" y="0"/>
          <a:chExt cx="0" cy="0"/>
        </a:xfrm>
      </p:grpSpPr>
      <p:sp>
        <p:nvSpPr>
          <p:cNvPr id="240" name="Google Shape;240;p35"/>
          <p:cNvSpPr txBox="1">
            <a:spLocks noGrp="1"/>
          </p:cNvSpPr>
          <p:nvPr>
            <p:ph type="dt" idx="10"/>
          </p:nvPr>
        </p:nvSpPr>
        <p:spPr>
          <a:xfrm>
            <a:off x="1273392" y="4767263"/>
            <a:ext cx="297900" cy="273900"/>
          </a:xfrm>
          <a:prstGeom prst="rect">
            <a:avLst/>
          </a:prstGeom>
          <a:noFill/>
          <a:ln>
            <a:noFill/>
          </a:ln>
        </p:spPr>
        <p:txBody>
          <a:bodyPr spcFirstLastPara="1" wrap="square" lIns="0" tIns="34275" rIns="0" bIns="34275" anchor="ctr" anchorCtr="0">
            <a:noAutofit/>
          </a:bodyPr>
          <a:lstStyle>
            <a:lvl1pPr lvl="0" algn="l">
              <a:lnSpc>
                <a:spcPct val="100000"/>
              </a:lnSpc>
              <a:spcBef>
                <a:spcPts val="0"/>
              </a:spcBef>
              <a:spcAft>
                <a:spcPts val="0"/>
              </a:spcAft>
              <a:buSzPts val="1000"/>
              <a:buNone/>
              <a:defRPr sz="900">
                <a:solidFill>
                  <a:srgbClr val="898989"/>
                </a:solidFill>
                <a:latin typeface="Arial"/>
                <a:ea typeface="Arial"/>
                <a:cs typeface="Arial"/>
                <a:sym typeface="Arial"/>
              </a:defRPr>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41" name="Google Shape;241;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35"/>
          <p:cNvSpPr txBox="1">
            <a:spLocks noGrp="1"/>
          </p:cNvSpPr>
          <p:nvPr>
            <p:ph type="title"/>
          </p:nvPr>
        </p:nvSpPr>
        <p:spPr>
          <a:xfrm>
            <a:off x="363778" y="304842"/>
            <a:ext cx="8416500" cy="624300"/>
          </a:xfrm>
          <a:prstGeom prst="rect">
            <a:avLst/>
          </a:prstGeom>
          <a:noFill/>
          <a:ln>
            <a:noFill/>
          </a:ln>
        </p:spPr>
        <p:txBody>
          <a:bodyPr spcFirstLastPara="1" wrap="square" lIns="0" tIns="34275" rIns="0" bIns="34275" anchor="t" anchorCtr="0">
            <a:noAutofit/>
          </a:bodyPr>
          <a:lstStyle>
            <a:lvl1pPr lvl="0" algn="l">
              <a:lnSpc>
                <a:spcPct val="90000"/>
              </a:lnSpc>
              <a:spcBef>
                <a:spcPts val="0"/>
              </a:spcBef>
              <a:spcAft>
                <a:spcPts val="0"/>
              </a:spcAft>
              <a:buClr>
                <a:schemeClr val="dk1"/>
              </a:buClr>
              <a:buSzPts val="2100"/>
              <a:buFont typeface="Play"/>
              <a:buNone/>
              <a:defRPr sz="2100">
                <a:solidFill>
                  <a:schemeClr val="dk1"/>
                </a:solidFill>
              </a:defRPr>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43" name="Google Shape;243;p35"/>
          <p:cNvSpPr txBox="1">
            <a:spLocks noGrp="1"/>
          </p:cNvSpPr>
          <p:nvPr>
            <p:ph type="body" idx="1"/>
          </p:nvPr>
        </p:nvSpPr>
        <p:spPr>
          <a:xfrm>
            <a:off x="363778" y="107480"/>
            <a:ext cx="8416500" cy="197400"/>
          </a:xfrm>
          <a:prstGeom prst="rect">
            <a:avLst/>
          </a:prstGeom>
          <a:noFill/>
          <a:ln>
            <a:noFill/>
          </a:ln>
        </p:spPr>
        <p:txBody>
          <a:bodyPr spcFirstLastPara="1" wrap="square" lIns="0" tIns="34275" rIns="0" bIns="34275" anchor="t" anchorCtr="0">
            <a:spAutoFit/>
          </a:bodyPr>
          <a:lstStyle>
            <a:lvl1pPr marL="457200" lvl="0" indent="-228600" algn="l">
              <a:lnSpc>
                <a:spcPct val="90000"/>
              </a:lnSpc>
              <a:spcBef>
                <a:spcPts val="700"/>
              </a:spcBef>
              <a:spcAft>
                <a:spcPts val="0"/>
              </a:spcAft>
              <a:buClr>
                <a:srgbClr val="16EB96"/>
              </a:buClr>
              <a:buSzPts val="900"/>
              <a:buNone/>
              <a:defRPr sz="900" b="1" i="0">
                <a:solidFill>
                  <a:srgbClr val="16EB96"/>
                </a:solidFill>
                <a:latin typeface="Avenir"/>
                <a:ea typeface="Avenir"/>
                <a:cs typeface="Avenir"/>
                <a:sym typeface="Avenir"/>
              </a:defRPr>
            </a:lvl1pPr>
            <a:lvl2pPr marL="914400" lvl="1" indent="-311150" algn="l">
              <a:lnSpc>
                <a:spcPct val="90000"/>
              </a:lnSpc>
              <a:spcBef>
                <a:spcPts val="400"/>
              </a:spcBef>
              <a:spcAft>
                <a:spcPts val="0"/>
              </a:spcAft>
              <a:buClr>
                <a:schemeClr val="dk1"/>
              </a:buClr>
              <a:buSzPts val="1300"/>
              <a:buChar char="•"/>
              <a:defRPr sz="1000"/>
            </a:lvl2pPr>
            <a:lvl3pPr marL="1371600" lvl="2" indent="-311150" algn="l">
              <a:lnSpc>
                <a:spcPct val="90000"/>
              </a:lnSpc>
              <a:spcBef>
                <a:spcPts val="400"/>
              </a:spcBef>
              <a:spcAft>
                <a:spcPts val="0"/>
              </a:spcAft>
              <a:buClr>
                <a:schemeClr val="dk1"/>
              </a:buClr>
              <a:buSzPts val="1300"/>
              <a:buChar char="•"/>
              <a:defRPr sz="1000"/>
            </a:lvl3pPr>
            <a:lvl4pPr marL="1828800" lvl="3" indent="-311150" algn="l">
              <a:lnSpc>
                <a:spcPct val="90000"/>
              </a:lnSpc>
              <a:spcBef>
                <a:spcPts val="400"/>
              </a:spcBef>
              <a:spcAft>
                <a:spcPts val="0"/>
              </a:spcAft>
              <a:buClr>
                <a:schemeClr val="dk1"/>
              </a:buClr>
              <a:buSzPts val="1300"/>
              <a:buChar char="•"/>
              <a:defRPr sz="1000"/>
            </a:lvl4pPr>
            <a:lvl5pPr marL="2286000" lvl="4" indent="-311150" algn="l">
              <a:lnSpc>
                <a:spcPct val="90000"/>
              </a:lnSpc>
              <a:spcBef>
                <a:spcPts val="400"/>
              </a:spcBef>
              <a:spcAft>
                <a:spcPts val="0"/>
              </a:spcAft>
              <a:buClr>
                <a:schemeClr val="dk1"/>
              </a:buClr>
              <a:buSzPts val="1300"/>
              <a:buChar char="•"/>
              <a:defRPr sz="1000"/>
            </a:lvl5pPr>
            <a:lvl6pPr marL="2743200" lvl="5" indent="-311150" algn="l">
              <a:lnSpc>
                <a:spcPct val="90000"/>
              </a:lnSpc>
              <a:spcBef>
                <a:spcPts val="400"/>
              </a:spcBef>
              <a:spcAft>
                <a:spcPts val="0"/>
              </a:spcAft>
              <a:buClr>
                <a:schemeClr val="dk1"/>
              </a:buClr>
              <a:buSzPts val="1300"/>
              <a:buChar char="•"/>
              <a:defRPr sz="1000"/>
            </a:lvl6pPr>
            <a:lvl7pPr marL="3200400" lvl="6" indent="-311150" algn="l">
              <a:lnSpc>
                <a:spcPct val="90000"/>
              </a:lnSpc>
              <a:spcBef>
                <a:spcPts val="400"/>
              </a:spcBef>
              <a:spcAft>
                <a:spcPts val="0"/>
              </a:spcAft>
              <a:buClr>
                <a:schemeClr val="dk1"/>
              </a:buClr>
              <a:buSzPts val="1300"/>
              <a:buChar char="•"/>
              <a:defRPr sz="1000"/>
            </a:lvl7pPr>
            <a:lvl8pPr marL="3657600" lvl="7" indent="-311150" algn="l">
              <a:lnSpc>
                <a:spcPct val="90000"/>
              </a:lnSpc>
              <a:spcBef>
                <a:spcPts val="400"/>
              </a:spcBef>
              <a:spcAft>
                <a:spcPts val="0"/>
              </a:spcAft>
              <a:buClr>
                <a:schemeClr val="dk1"/>
              </a:buClr>
              <a:buSzPts val="1300"/>
              <a:buChar char="•"/>
              <a:defRPr sz="1000"/>
            </a:lvl8pPr>
            <a:lvl9pPr marL="4114800" lvl="8" indent="-311150" algn="l">
              <a:lnSpc>
                <a:spcPct val="90000"/>
              </a:lnSpc>
              <a:spcBef>
                <a:spcPts val="400"/>
              </a:spcBef>
              <a:spcAft>
                <a:spcPts val="0"/>
              </a:spcAft>
              <a:buClr>
                <a:schemeClr val="dk1"/>
              </a:buClr>
              <a:buSzPts val="1300"/>
              <a:buChar char="•"/>
              <a:defRPr sz="1000"/>
            </a:lvl9pPr>
          </a:lstStyle>
          <a:p>
            <a:endParaRPr/>
          </a:p>
        </p:txBody>
      </p:sp>
      <p:cxnSp>
        <p:nvCxnSpPr>
          <p:cNvPr id="244" name="Google Shape;244;p35"/>
          <p:cNvCxnSpPr/>
          <p:nvPr/>
        </p:nvCxnSpPr>
        <p:spPr>
          <a:xfrm>
            <a:off x="0" y="462413"/>
            <a:ext cx="308700" cy="0"/>
          </a:xfrm>
          <a:prstGeom prst="straightConnector1">
            <a:avLst/>
          </a:prstGeom>
          <a:noFill/>
          <a:ln w="76200" cap="flat" cmpd="sng">
            <a:solidFill>
              <a:srgbClr val="16EB96"/>
            </a:solidFill>
            <a:prstDash val="solid"/>
            <a:miter lim="800000"/>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_Title + Text (Dark)">
  <p:cSld name="Title + Text">
    <p:spTree>
      <p:nvGrpSpPr>
        <p:cNvPr id="1" name="Shape 245"/>
        <p:cNvGrpSpPr/>
        <p:nvPr/>
      </p:nvGrpSpPr>
      <p:grpSpPr>
        <a:xfrm>
          <a:off x="0" y="0"/>
          <a:ext cx="0" cy="0"/>
          <a:chOff x="0" y="0"/>
          <a:chExt cx="0" cy="0"/>
        </a:xfrm>
      </p:grpSpPr>
      <p:sp>
        <p:nvSpPr>
          <p:cNvPr id="246" name="Google Shape;246;p36"/>
          <p:cNvSpPr txBox="1">
            <a:spLocks noGrp="1"/>
          </p:cNvSpPr>
          <p:nvPr>
            <p:ph type="dt" idx="10"/>
          </p:nvPr>
        </p:nvSpPr>
        <p:spPr>
          <a:xfrm>
            <a:off x="365153"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000"/>
              <a:buNone/>
              <a:defRPr sz="1000"/>
            </a:lvl1pPr>
            <a:lvl2pPr lvl="1" algn="l">
              <a:spcBef>
                <a:spcPts val="0"/>
              </a:spcBef>
              <a:spcAft>
                <a:spcPts val="0"/>
              </a:spcAft>
              <a:buSzPts val="1000"/>
              <a:buNone/>
              <a:defRPr sz="1000"/>
            </a:lvl2pPr>
            <a:lvl3pPr lvl="2" algn="l">
              <a:spcBef>
                <a:spcPts val="0"/>
              </a:spcBef>
              <a:spcAft>
                <a:spcPts val="0"/>
              </a:spcAft>
              <a:buSzPts val="1000"/>
              <a:buNone/>
              <a:defRPr sz="1000"/>
            </a:lvl3pPr>
            <a:lvl4pPr lvl="3" algn="l">
              <a:spcBef>
                <a:spcPts val="0"/>
              </a:spcBef>
              <a:spcAft>
                <a:spcPts val="0"/>
              </a:spcAft>
              <a:buSzPts val="1000"/>
              <a:buNone/>
              <a:defRPr sz="1000"/>
            </a:lvl4pPr>
            <a:lvl5pPr lvl="4" algn="l">
              <a:spcBef>
                <a:spcPts val="0"/>
              </a:spcBef>
              <a:spcAft>
                <a:spcPts val="0"/>
              </a:spcAft>
              <a:buSzPts val="1000"/>
              <a:buNone/>
              <a:defRPr sz="1000"/>
            </a:lvl5pPr>
            <a:lvl6pPr lvl="5" algn="l">
              <a:spcBef>
                <a:spcPts val="0"/>
              </a:spcBef>
              <a:spcAft>
                <a:spcPts val="0"/>
              </a:spcAft>
              <a:buSzPts val="1000"/>
              <a:buNone/>
              <a:defRPr sz="1000"/>
            </a:lvl6pPr>
            <a:lvl7pPr lvl="6" algn="l">
              <a:spcBef>
                <a:spcPts val="0"/>
              </a:spcBef>
              <a:spcAft>
                <a:spcPts val="0"/>
              </a:spcAft>
              <a:buSzPts val="1000"/>
              <a:buNone/>
              <a:defRPr sz="1000"/>
            </a:lvl7pPr>
            <a:lvl8pPr lvl="7" algn="l">
              <a:spcBef>
                <a:spcPts val="0"/>
              </a:spcBef>
              <a:spcAft>
                <a:spcPts val="0"/>
              </a:spcAft>
              <a:buSzPts val="1000"/>
              <a:buNone/>
              <a:defRPr sz="1000"/>
            </a:lvl8pPr>
            <a:lvl9pPr lvl="8" algn="l">
              <a:spcBef>
                <a:spcPts val="0"/>
              </a:spcBef>
              <a:spcAft>
                <a:spcPts val="0"/>
              </a:spcAft>
              <a:buSzPts val="1000"/>
              <a:buNone/>
              <a:defRPr sz="1000"/>
            </a:lvl9pPr>
          </a:lstStyle>
          <a:p>
            <a:endParaRPr/>
          </a:p>
        </p:txBody>
      </p:sp>
      <p:sp>
        <p:nvSpPr>
          <p:cNvPr id="247" name="Google Shape;247;p36"/>
          <p:cNvSpPr txBox="1">
            <a:spLocks noGrp="1"/>
          </p:cNvSpPr>
          <p:nvPr>
            <p:ph type="sldNum" idx="12"/>
          </p:nvPr>
        </p:nvSpPr>
        <p:spPr>
          <a:xfrm>
            <a:off x="6724198" y="4767263"/>
            <a:ext cx="2057400" cy="146100"/>
          </a:xfrm>
          <a:prstGeom prst="rect">
            <a:avLst/>
          </a:prstGeom>
          <a:noFill/>
          <a:ln>
            <a:noFill/>
          </a:ln>
        </p:spPr>
        <p:txBody>
          <a:bodyPr spcFirstLastPara="1" wrap="square" lIns="68575" tIns="34275" rIns="68575" bIns="34275"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36"/>
          <p:cNvSpPr txBox="1">
            <a:spLocks noGrp="1"/>
          </p:cNvSpPr>
          <p:nvPr>
            <p:ph type="title"/>
          </p:nvPr>
        </p:nvSpPr>
        <p:spPr>
          <a:xfrm>
            <a:off x="365153" y="211333"/>
            <a:ext cx="7266000" cy="4668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lt1"/>
              </a:buClr>
              <a:buSzPts val="2700"/>
              <a:buFont typeface="Avenir"/>
              <a:buChar char="●"/>
              <a:defRPr sz="2700">
                <a:solidFill>
                  <a:schemeClr val="lt1"/>
                </a:solidFill>
                <a:latin typeface="Avenir"/>
                <a:ea typeface="Avenir"/>
                <a:cs typeface="Avenir"/>
                <a:sym typeface="Avenir"/>
              </a:defRPr>
            </a:lvl1pPr>
            <a:lvl2pPr lvl="1">
              <a:spcBef>
                <a:spcPts val="0"/>
              </a:spcBef>
              <a:spcAft>
                <a:spcPts val="0"/>
              </a:spcAft>
              <a:buSzPts val="1000"/>
              <a:buFont typeface="Avenir"/>
              <a:buNone/>
              <a:defRPr sz="1000">
                <a:latin typeface="Avenir"/>
                <a:ea typeface="Avenir"/>
                <a:cs typeface="Avenir"/>
                <a:sym typeface="Avenir"/>
              </a:defRPr>
            </a:lvl2pPr>
            <a:lvl3pPr lvl="2">
              <a:spcBef>
                <a:spcPts val="0"/>
              </a:spcBef>
              <a:spcAft>
                <a:spcPts val="0"/>
              </a:spcAft>
              <a:buSzPts val="1000"/>
              <a:buFont typeface="Avenir"/>
              <a:buNone/>
              <a:defRPr sz="1000">
                <a:latin typeface="Avenir"/>
                <a:ea typeface="Avenir"/>
                <a:cs typeface="Avenir"/>
                <a:sym typeface="Avenir"/>
              </a:defRPr>
            </a:lvl3pPr>
            <a:lvl4pPr lvl="3">
              <a:spcBef>
                <a:spcPts val="0"/>
              </a:spcBef>
              <a:spcAft>
                <a:spcPts val="0"/>
              </a:spcAft>
              <a:buSzPts val="1000"/>
              <a:buFont typeface="Avenir"/>
              <a:buNone/>
              <a:defRPr sz="1000">
                <a:latin typeface="Avenir"/>
                <a:ea typeface="Avenir"/>
                <a:cs typeface="Avenir"/>
                <a:sym typeface="Avenir"/>
              </a:defRPr>
            </a:lvl4pPr>
            <a:lvl5pPr lvl="4">
              <a:spcBef>
                <a:spcPts val="0"/>
              </a:spcBef>
              <a:spcAft>
                <a:spcPts val="0"/>
              </a:spcAft>
              <a:buSzPts val="1000"/>
              <a:buFont typeface="Avenir"/>
              <a:buNone/>
              <a:defRPr sz="1000">
                <a:latin typeface="Avenir"/>
                <a:ea typeface="Avenir"/>
                <a:cs typeface="Avenir"/>
                <a:sym typeface="Avenir"/>
              </a:defRPr>
            </a:lvl5pPr>
            <a:lvl6pPr lvl="5">
              <a:spcBef>
                <a:spcPts val="0"/>
              </a:spcBef>
              <a:spcAft>
                <a:spcPts val="0"/>
              </a:spcAft>
              <a:buSzPts val="1000"/>
              <a:buFont typeface="Avenir"/>
              <a:buNone/>
              <a:defRPr sz="1000">
                <a:latin typeface="Avenir"/>
                <a:ea typeface="Avenir"/>
                <a:cs typeface="Avenir"/>
                <a:sym typeface="Avenir"/>
              </a:defRPr>
            </a:lvl6pPr>
            <a:lvl7pPr lvl="6">
              <a:spcBef>
                <a:spcPts val="0"/>
              </a:spcBef>
              <a:spcAft>
                <a:spcPts val="0"/>
              </a:spcAft>
              <a:buSzPts val="1000"/>
              <a:buFont typeface="Avenir"/>
              <a:buNone/>
              <a:defRPr sz="1000">
                <a:latin typeface="Avenir"/>
                <a:ea typeface="Avenir"/>
                <a:cs typeface="Avenir"/>
                <a:sym typeface="Avenir"/>
              </a:defRPr>
            </a:lvl7pPr>
            <a:lvl8pPr lvl="7">
              <a:spcBef>
                <a:spcPts val="0"/>
              </a:spcBef>
              <a:spcAft>
                <a:spcPts val="0"/>
              </a:spcAft>
              <a:buSzPts val="1000"/>
              <a:buFont typeface="Avenir"/>
              <a:buNone/>
              <a:defRPr sz="1000">
                <a:latin typeface="Avenir"/>
                <a:ea typeface="Avenir"/>
                <a:cs typeface="Avenir"/>
                <a:sym typeface="Avenir"/>
              </a:defRPr>
            </a:lvl8pPr>
            <a:lvl9pPr lvl="8">
              <a:spcBef>
                <a:spcPts val="0"/>
              </a:spcBef>
              <a:spcAft>
                <a:spcPts val="0"/>
              </a:spcAft>
              <a:buSzPts val="1000"/>
              <a:buFont typeface="Avenir"/>
              <a:buNone/>
              <a:defRPr sz="1000">
                <a:latin typeface="Avenir"/>
                <a:ea typeface="Avenir"/>
                <a:cs typeface="Avenir"/>
                <a:sym typeface="Avenir"/>
              </a:defRPr>
            </a:lvl9pPr>
          </a:lstStyle>
          <a:p>
            <a:endParaRPr/>
          </a:p>
        </p:txBody>
      </p:sp>
      <p:sp>
        <p:nvSpPr>
          <p:cNvPr id="249" name="Google Shape;249;p36"/>
          <p:cNvSpPr txBox="1">
            <a:spLocks noGrp="1"/>
          </p:cNvSpPr>
          <p:nvPr>
            <p:ph type="body" idx="1"/>
          </p:nvPr>
        </p:nvSpPr>
        <p:spPr>
          <a:xfrm>
            <a:off x="365153" y="1744515"/>
            <a:ext cx="5099400" cy="2496900"/>
          </a:xfrm>
          <a:prstGeom prst="rect">
            <a:avLst/>
          </a:prstGeom>
          <a:solidFill>
            <a:srgbClr val="171616"/>
          </a:solidFill>
          <a:ln>
            <a:noFill/>
          </a:ln>
        </p:spPr>
        <p:txBody>
          <a:bodyPr spcFirstLastPara="1" wrap="square" lIns="68575" tIns="34275" rIns="68575" bIns="34275" anchor="t" anchorCtr="0">
            <a:normAutofit/>
          </a:bodyPr>
          <a:lstStyle>
            <a:lvl1pPr marL="457200" marR="0" lvl="0" indent="-228600" algn="l">
              <a:lnSpc>
                <a:spcPct val="90000"/>
              </a:lnSpc>
              <a:spcBef>
                <a:spcPts val="700"/>
              </a:spcBef>
              <a:spcAft>
                <a:spcPts val="0"/>
              </a:spcAft>
              <a:buClr>
                <a:schemeClr val="lt1"/>
              </a:buClr>
              <a:buSzPts val="1300"/>
              <a:buFont typeface="Avenir"/>
              <a:buNone/>
              <a:defRPr sz="1300">
                <a:solidFill>
                  <a:schemeClr val="lt1"/>
                </a:solidFill>
                <a:latin typeface="Avenir"/>
                <a:ea typeface="Avenir"/>
                <a:cs typeface="Avenir"/>
                <a:sym typeface="Avenir"/>
              </a:defRPr>
            </a:lvl1pPr>
            <a:lvl2pPr marL="914400" lvl="1" indent="-311150" algn="l">
              <a:lnSpc>
                <a:spcPct val="90000"/>
              </a:lnSpc>
              <a:spcBef>
                <a:spcPts val="400"/>
              </a:spcBef>
              <a:spcAft>
                <a:spcPts val="0"/>
              </a:spcAft>
              <a:buClr>
                <a:srgbClr val="AFABAB"/>
              </a:buClr>
              <a:buSzPts val="1300"/>
              <a:buFont typeface="Avenir"/>
              <a:buChar char="○"/>
              <a:defRPr sz="1000">
                <a:solidFill>
                  <a:srgbClr val="AFABAB"/>
                </a:solidFill>
                <a:latin typeface="Avenir"/>
                <a:ea typeface="Avenir"/>
                <a:cs typeface="Avenir"/>
                <a:sym typeface="Avenir"/>
              </a:defRPr>
            </a:lvl2pPr>
            <a:lvl3pPr marL="1371600" lvl="2" indent="-311150" algn="l">
              <a:lnSpc>
                <a:spcPct val="90000"/>
              </a:lnSpc>
              <a:spcBef>
                <a:spcPts val="400"/>
              </a:spcBef>
              <a:spcAft>
                <a:spcPts val="0"/>
              </a:spcAft>
              <a:buClr>
                <a:srgbClr val="AFABAB"/>
              </a:buClr>
              <a:buSzPts val="1300"/>
              <a:buFont typeface="Avenir"/>
              <a:buChar char="■"/>
              <a:defRPr sz="1000">
                <a:solidFill>
                  <a:srgbClr val="AFABAB"/>
                </a:solidFill>
                <a:latin typeface="Avenir"/>
                <a:ea typeface="Avenir"/>
                <a:cs typeface="Avenir"/>
                <a:sym typeface="Avenir"/>
              </a:defRPr>
            </a:lvl3pPr>
            <a:lvl4pPr marL="1828800" lvl="3" indent="-311150" algn="l">
              <a:lnSpc>
                <a:spcPct val="90000"/>
              </a:lnSpc>
              <a:spcBef>
                <a:spcPts val="400"/>
              </a:spcBef>
              <a:spcAft>
                <a:spcPts val="0"/>
              </a:spcAft>
              <a:buClr>
                <a:srgbClr val="AFABAB"/>
              </a:buClr>
              <a:buSzPts val="1300"/>
              <a:buFont typeface="Avenir"/>
              <a:buChar char="●"/>
              <a:defRPr sz="1000">
                <a:solidFill>
                  <a:srgbClr val="AFABAB"/>
                </a:solidFill>
                <a:latin typeface="Avenir"/>
                <a:ea typeface="Avenir"/>
                <a:cs typeface="Avenir"/>
                <a:sym typeface="Avenir"/>
              </a:defRPr>
            </a:lvl4pPr>
            <a:lvl5pPr marL="2286000" lvl="4" indent="-311150" algn="l">
              <a:lnSpc>
                <a:spcPct val="90000"/>
              </a:lnSpc>
              <a:spcBef>
                <a:spcPts val="400"/>
              </a:spcBef>
              <a:spcAft>
                <a:spcPts val="0"/>
              </a:spcAft>
              <a:buClr>
                <a:srgbClr val="AFABAB"/>
              </a:buClr>
              <a:buSzPts val="1300"/>
              <a:buFont typeface="Avenir"/>
              <a:buChar char="○"/>
              <a:defRPr sz="1000">
                <a:solidFill>
                  <a:srgbClr val="AFABAB"/>
                </a:solidFill>
                <a:latin typeface="Avenir"/>
                <a:ea typeface="Avenir"/>
                <a:cs typeface="Avenir"/>
                <a:sym typeface="Avenir"/>
              </a:defRPr>
            </a:lvl5pPr>
            <a:lvl6pPr marL="2743200" lvl="5" indent="-311150" algn="l">
              <a:lnSpc>
                <a:spcPct val="90000"/>
              </a:lnSpc>
              <a:spcBef>
                <a:spcPts val="400"/>
              </a:spcBef>
              <a:spcAft>
                <a:spcPts val="0"/>
              </a:spcAft>
              <a:buClr>
                <a:srgbClr val="AFABAB"/>
              </a:buClr>
              <a:buSzPts val="1300"/>
              <a:buFont typeface="Avenir"/>
              <a:buChar char="■"/>
              <a:defRPr sz="1000">
                <a:solidFill>
                  <a:srgbClr val="AFABAB"/>
                </a:solidFill>
                <a:latin typeface="Avenir"/>
                <a:ea typeface="Avenir"/>
                <a:cs typeface="Avenir"/>
                <a:sym typeface="Avenir"/>
              </a:defRPr>
            </a:lvl6pPr>
            <a:lvl7pPr marL="3200400" lvl="6" indent="-311150" algn="l">
              <a:lnSpc>
                <a:spcPct val="90000"/>
              </a:lnSpc>
              <a:spcBef>
                <a:spcPts val="400"/>
              </a:spcBef>
              <a:spcAft>
                <a:spcPts val="0"/>
              </a:spcAft>
              <a:buClr>
                <a:srgbClr val="AFABAB"/>
              </a:buClr>
              <a:buSzPts val="1300"/>
              <a:buFont typeface="Avenir"/>
              <a:buChar char="●"/>
              <a:defRPr sz="1000">
                <a:solidFill>
                  <a:srgbClr val="AFABAB"/>
                </a:solidFill>
                <a:latin typeface="Avenir"/>
                <a:ea typeface="Avenir"/>
                <a:cs typeface="Avenir"/>
                <a:sym typeface="Avenir"/>
              </a:defRPr>
            </a:lvl7pPr>
            <a:lvl8pPr marL="3657600" lvl="7" indent="-311150" algn="l">
              <a:lnSpc>
                <a:spcPct val="90000"/>
              </a:lnSpc>
              <a:spcBef>
                <a:spcPts val="400"/>
              </a:spcBef>
              <a:spcAft>
                <a:spcPts val="0"/>
              </a:spcAft>
              <a:buClr>
                <a:srgbClr val="AFABAB"/>
              </a:buClr>
              <a:buSzPts val="1300"/>
              <a:buFont typeface="Avenir"/>
              <a:buChar char="○"/>
              <a:defRPr sz="1000">
                <a:solidFill>
                  <a:srgbClr val="AFABAB"/>
                </a:solidFill>
                <a:latin typeface="Avenir"/>
                <a:ea typeface="Avenir"/>
                <a:cs typeface="Avenir"/>
                <a:sym typeface="Avenir"/>
              </a:defRPr>
            </a:lvl8pPr>
            <a:lvl9pPr marL="4114800" lvl="8" indent="-311150" algn="l">
              <a:lnSpc>
                <a:spcPct val="90000"/>
              </a:lnSpc>
              <a:spcBef>
                <a:spcPts val="400"/>
              </a:spcBef>
              <a:spcAft>
                <a:spcPts val="0"/>
              </a:spcAft>
              <a:buClr>
                <a:srgbClr val="AFABAB"/>
              </a:buClr>
              <a:buSzPts val="1300"/>
              <a:buFont typeface="Avenir"/>
              <a:buChar char="■"/>
              <a:defRPr sz="1000">
                <a:solidFill>
                  <a:srgbClr val="AFABAB"/>
                </a:solidFill>
                <a:latin typeface="Avenir"/>
                <a:ea typeface="Avenir"/>
                <a:cs typeface="Avenir"/>
                <a:sym typeface="Avenir"/>
              </a:defRPr>
            </a:lvl9pPr>
          </a:lstStyle>
          <a:p>
            <a:endParaRPr/>
          </a:p>
        </p:txBody>
      </p:sp>
      <p:pic>
        <p:nvPicPr>
          <p:cNvPr id="250" name="Google Shape;250;p36"/>
          <p:cNvPicPr preferRelativeResize="0"/>
          <p:nvPr/>
        </p:nvPicPr>
        <p:blipFill rotWithShape="1">
          <a:blip r:embed="rId2">
            <a:alphaModFix/>
          </a:blip>
          <a:srcRect/>
          <a:stretch/>
        </p:blipFill>
        <p:spPr>
          <a:xfrm>
            <a:off x="144397" y="4763742"/>
            <a:ext cx="178926" cy="27733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594180" y="4958487"/>
            <a:ext cx="366940" cy="138500"/>
          </a:xfrm>
          <a:prstGeom prst="rect">
            <a:avLst/>
          </a:prstGeom>
          <a:noFill/>
          <a:ln>
            <a:noFill/>
          </a:ln>
        </p:spPr>
        <p:txBody>
          <a:bodyPr spcFirstLastPara="1" wrap="square" lIns="0" tIns="34275" rIns="0" bIns="34275" anchor="ctr" anchorCtr="0">
            <a:spAutoFit/>
          </a:bodyPr>
          <a:lstStyle>
            <a:lvl1pPr marL="0" marR="0" lvl="0" indent="0" algn="r" rtl="0">
              <a:spcBef>
                <a:spcPts val="0"/>
              </a:spcBef>
              <a:buNone/>
              <a:defRPr sz="500" b="0" i="0" u="none" strike="noStrike" cap="none">
                <a:solidFill>
                  <a:srgbClr val="595959"/>
                </a:solidFill>
                <a:latin typeface="Arial"/>
                <a:ea typeface="Arial"/>
                <a:cs typeface="Arial"/>
                <a:sym typeface="Arial"/>
              </a:defRPr>
            </a:lvl1pPr>
            <a:lvl2pPr marL="0" marR="0" lvl="1" indent="0" algn="r" rtl="0">
              <a:spcBef>
                <a:spcPts val="0"/>
              </a:spcBef>
              <a:buNone/>
              <a:defRPr sz="500" b="0" i="0" u="none" strike="noStrike" cap="none">
                <a:solidFill>
                  <a:srgbClr val="595959"/>
                </a:solidFill>
                <a:latin typeface="Arial"/>
                <a:ea typeface="Arial"/>
                <a:cs typeface="Arial"/>
                <a:sym typeface="Arial"/>
              </a:defRPr>
            </a:lvl2pPr>
            <a:lvl3pPr marL="0" marR="0" lvl="2" indent="0" algn="r" rtl="0">
              <a:spcBef>
                <a:spcPts val="0"/>
              </a:spcBef>
              <a:buNone/>
              <a:defRPr sz="500" b="0" i="0" u="none" strike="noStrike" cap="none">
                <a:solidFill>
                  <a:srgbClr val="595959"/>
                </a:solidFill>
                <a:latin typeface="Arial"/>
                <a:ea typeface="Arial"/>
                <a:cs typeface="Arial"/>
                <a:sym typeface="Arial"/>
              </a:defRPr>
            </a:lvl3pPr>
            <a:lvl4pPr marL="0" marR="0" lvl="3" indent="0" algn="r" rtl="0">
              <a:spcBef>
                <a:spcPts val="0"/>
              </a:spcBef>
              <a:buNone/>
              <a:defRPr sz="500" b="0" i="0" u="none" strike="noStrike" cap="none">
                <a:solidFill>
                  <a:srgbClr val="595959"/>
                </a:solidFill>
                <a:latin typeface="Arial"/>
                <a:ea typeface="Arial"/>
                <a:cs typeface="Arial"/>
                <a:sym typeface="Arial"/>
              </a:defRPr>
            </a:lvl4pPr>
            <a:lvl5pPr marL="0" marR="0" lvl="4" indent="0" algn="r" rtl="0">
              <a:spcBef>
                <a:spcPts val="0"/>
              </a:spcBef>
              <a:buNone/>
              <a:defRPr sz="500" b="0" i="0" u="none" strike="noStrike" cap="none">
                <a:solidFill>
                  <a:srgbClr val="595959"/>
                </a:solidFill>
                <a:latin typeface="Arial"/>
                <a:ea typeface="Arial"/>
                <a:cs typeface="Arial"/>
                <a:sym typeface="Arial"/>
              </a:defRPr>
            </a:lvl5pPr>
            <a:lvl6pPr marL="0" marR="0" lvl="5" indent="0" algn="r" rtl="0">
              <a:spcBef>
                <a:spcPts val="0"/>
              </a:spcBef>
              <a:buNone/>
              <a:defRPr sz="500" b="0" i="0" u="none" strike="noStrike" cap="none">
                <a:solidFill>
                  <a:srgbClr val="595959"/>
                </a:solidFill>
                <a:latin typeface="Arial"/>
                <a:ea typeface="Arial"/>
                <a:cs typeface="Arial"/>
                <a:sym typeface="Arial"/>
              </a:defRPr>
            </a:lvl6pPr>
            <a:lvl7pPr marL="0" marR="0" lvl="6" indent="0" algn="r" rtl="0">
              <a:spcBef>
                <a:spcPts val="0"/>
              </a:spcBef>
              <a:buNone/>
              <a:defRPr sz="500" b="0" i="0" u="none" strike="noStrike" cap="none">
                <a:solidFill>
                  <a:srgbClr val="595959"/>
                </a:solidFill>
                <a:latin typeface="Arial"/>
                <a:ea typeface="Arial"/>
                <a:cs typeface="Arial"/>
                <a:sym typeface="Arial"/>
              </a:defRPr>
            </a:lvl7pPr>
            <a:lvl8pPr marL="0" marR="0" lvl="7" indent="0" algn="r" rtl="0">
              <a:spcBef>
                <a:spcPts val="0"/>
              </a:spcBef>
              <a:buNone/>
              <a:defRPr sz="500" b="0" i="0" u="none" strike="noStrike" cap="none">
                <a:solidFill>
                  <a:srgbClr val="595959"/>
                </a:solidFill>
                <a:latin typeface="Arial"/>
                <a:ea typeface="Arial"/>
                <a:cs typeface="Arial"/>
                <a:sym typeface="Arial"/>
              </a:defRPr>
            </a:lvl8pPr>
            <a:lvl9pPr marL="0" marR="0" lvl="8" indent="0" algn="r" rtl="0">
              <a:spcBef>
                <a:spcPts val="0"/>
              </a:spcBef>
              <a:buNone/>
              <a:defRPr sz="5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52" name="Google Shape;52;p13"/>
          <p:cNvCxnSpPr/>
          <p:nvPr/>
        </p:nvCxnSpPr>
        <p:spPr>
          <a:xfrm>
            <a:off x="182880" y="4897392"/>
            <a:ext cx="8778240" cy="0"/>
          </a:xfrm>
          <a:prstGeom prst="straightConnector1">
            <a:avLst/>
          </a:prstGeom>
          <a:noFill/>
          <a:ln w="9525" cap="flat" cmpd="sng">
            <a:solidFill>
              <a:srgbClr val="262626"/>
            </a:solidFill>
            <a:prstDash val="solid"/>
            <a:miter lim="800000"/>
            <a:headEnd type="none" w="sm" len="sm"/>
            <a:tailEnd type="none" w="sm" len="sm"/>
          </a:ln>
        </p:spPr>
      </p:cxnSp>
      <p:sp>
        <p:nvSpPr>
          <p:cNvPr id="53" name="Google Shape;53;p13"/>
          <p:cNvSpPr txBox="1"/>
          <p:nvPr/>
        </p:nvSpPr>
        <p:spPr>
          <a:xfrm>
            <a:off x="3151709" y="4964258"/>
            <a:ext cx="2840582" cy="138500"/>
          </a:xfrm>
          <a:prstGeom prst="rect">
            <a:avLst/>
          </a:prstGeom>
          <a:noFill/>
          <a:ln>
            <a:noFill/>
          </a:ln>
        </p:spPr>
        <p:txBody>
          <a:bodyPr spcFirstLastPara="1" wrap="square" lIns="0" tIns="34275" rIns="0" bIns="34275" anchor="t" anchorCtr="0">
            <a:spAutoFit/>
          </a:bodyPr>
          <a:lstStyle/>
          <a:p>
            <a:pPr marL="0" marR="0" lvl="0" indent="0" algn="ctr" rtl="0">
              <a:spcBef>
                <a:spcPts val="0"/>
              </a:spcBef>
              <a:spcAft>
                <a:spcPts val="0"/>
              </a:spcAft>
              <a:buNone/>
            </a:pPr>
            <a:r>
              <a:rPr lang="en" sz="500" b="0" i="0" u="none" strike="noStrike" cap="none">
                <a:solidFill>
                  <a:srgbClr val="595959"/>
                </a:solidFill>
                <a:latin typeface="Arial"/>
                <a:ea typeface="Arial"/>
                <a:cs typeface="Arial"/>
                <a:sym typeface="Arial"/>
              </a:rPr>
              <a:t>CONFIDENTIAL</a:t>
            </a:r>
            <a:endParaRPr sz="1100"/>
          </a:p>
        </p:txBody>
      </p:sp>
      <p:sp>
        <p:nvSpPr>
          <p:cNvPr id="54" name="Google Shape;54;p13"/>
          <p:cNvSpPr txBox="1"/>
          <p:nvPr/>
        </p:nvSpPr>
        <p:spPr>
          <a:xfrm>
            <a:off x="929433" y="4958487"/>
            <a:ext cx="1159002" cy="138500"/>
          </a:xfrm>
          <a:prstGeom prst="rect">
            <a:avLst/>
          </a:prstGeom>
          <a:noFill/>
          <a:ln>
            <a:noFill/>
          </a:ln>
        </p:spPr>
        <p:txBody>
          <a:bodyPr spcFirstLastPara="1" wrap="square" lIns="0" tIns="34275" rIns="0" bIns="34275" anchor="ctr" anchorCtr="0">
            <a:spAutoFit/>
          </a:bodyPr>
          <a:lstStyle/>
          <a:p>
            <a:pPr marL="0" marR="0" lvl="0" indent="0" algn="l" rtl="0">
              <a:spcBef>
                <a:spcPts val="0"/>
              </a:spcBef>
              <a:spcAft>
                <a:spcPts val="0"/>
              </a:spcAft>
              <a:buNone/>
            </a:pPr>
            <a:r>
              <a:rPr lang="en" sz="500" b="0" i="0" u="none" strike="noStrike" cap="none">
                <a:solidFill>
                  <a:srgbClr val="595959"/>
                </a:solidFill>
                <a:latin typeface="Arial"/>
                <a:ea typeface="Arial"/>
                <a:cs typeface="Arial"/>
                <a:sym typeface="Arial"/>
              </a:rPr>
              <a:t>ALL RIGHTS RESERVED,</a:t>
            </a:r>
            <a:endParaRPr sz="1100"/>
          </a:p>
        </p:txBody>
      </p:sp>
      <p:pic>
        <p:nvPicPr>
          <p:cNvPr id="55" name="Google Shape;55;p13" descr="A black background with a black square&#10;&#10;Description automatically generated with medium confidence"/>
          <p:cNvPicPr preferRelativeResize="0"/>
          <p:nvPr/>
        </p:nvPicPr>
        <p:blipFill rotWithShape="1">
          <a:blip r:embed="rId25">
            <a:alphaModFix/>
          </a:blip>
          <a:srcRect/>
          <a:stretch/>
        </p:blipFill>
        <p:spPr>
          <a:xfrm>
            <a:off x="182880" y="4942967"/>
            <a:ext cx="589788" cy="130147"/>
          </a:xfrm>
          <a:prstGeom prst="rect">
            <a:avLst/>
          </a:prstGeom>
          <a:noFill/>
          <a:ln>
            <a:noFill/>
          </a:ln>
        </p:spPr>
      </p:pic>
      <p:sp>
        <p:nvSpPr>
          <p:cNvPr id="56" name="Google Shape;56;p13"/>
          <p:cNvSpPr txBox="1"/>
          <p:nvPr/>
        </p:nvSpPr>
        <p:spPr>
          <a:xfrm>
            <a:off x="1702525" y="4958475"/>
            <a:ext cx="224400" cy="146100"/>
          </a:xfrm>
          <a:prstGeom prst="rect">
            <a:avLst/>
          </a:prstGeom>
          <a:noFill/>
          <a:ln>
            <a:noFill/>
          </a:ln>
        </p:spPr>
        <p:txBody>
          <a:bodyPr spcFirstLastPara="1" wrap="square" lIns="0" tIns="34275" rIns="0" bIns="34275" anchor="ctr" anchorCtr="0">
            <a:spAutoFit/>
          </a:bodyPr>
          <a:lstStyle/>
          <a:p>
            <a:pPr marL="0" lvl="0" indent="0" algn="l" rtl="0">
              <a:spcBef>
                <a:spcPts val="0"/>
              </a:spcBef>
              <a:spcAft>
                <a:spcPts val="0"/>
              </a:spcAft>
              <a:buNone/>
            </a:pPr>
            <a:r>
              <a:rPr lang="en" sz="500">
                <a:solidFill>
                  <a:srgbClr val="595959"/>
                </a:solidFill>
              </a:rPr>
              <a:t>2025</a:t>
            </a:r>
            <a:endParaRPr sz="500">
              <a:solidFill>
                <a:srgbClr val="595959"/>
              </a:solidFil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600">
          <p15:clr>
            <a:srgbClr val="F26B43"/>
          </p15:clr>
        </p15:guide>
        <p15:guide id="2" orient="horz" pos="414">
          <p15:clr>
            <a:srgbClr val="F26B43"/>
          </p15:clr>
        </p15:guide>
        <p15:guide id="3" orient="horz" pos="2983">
          <p15:clr>
            <a:srgbClr val="F26B43"/>
          </p15:clr>
        </p15:guide>
        <p15:guide id="4" pos="156">
          <p15:clr>
            <a:srgbClr val="F26B43"/>
          </p15:clr>
        </p15:guide>
        <p15:guide id="5" pos="560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chart" Target="../charts/chart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3.xml"/><Relationship Id="rId2" Type="http://schemas.openxmlformats.org/officeDocument/2006/relationships/tags" Target="../tags/tag2.xml"/><Relationship Id="rId16" Type="http://schemas.openxmlformats.org/officeDocument/2006/relationships/chart" Target="../charts/chart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4.xml"/><Relationship Id="rId5" Type="http://schemas.openxmlformats.org/officeDocument/2006/relationships/tags" Target="../tags/tag5.xml"/><Relationship Id="rId15" Type="http://schemas.openxmlformats.org/officeDocument/2006/relationships/hyperlink" Target="https://doi.org/10.1021/acs.jnatprod.4c00581" TargetMode="Externa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gif"/><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gif"/></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2.jpg"/><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7"/>
          <p:cNvSpPr txBox="1">
            <a:spLocks noGrp="1"/>
          </p:cNvSpPr>
          <p:nvPr>
            <p:ph type="sldNum" idx="12"/>
          </p:nvPr>
        </p:nvSpPr>
        <p:spPr>
          <a:xfrm>
            <a:off x="8594180" y="4958487"/>
            <a:ext cx="366900" cy="146100"/>
          </a:xfrm>
          <a:prstGeom prst="rect">
            <a:avLst/>
          </a:prstGeom>
          <a:noFill/>
          <a:ln>
            <a:noFill/>
          </a:ln>
        </p:spPr>
        <p:txBody>
          <a:bodyPr spcFirstLastPara="1" wrap="square" lIns="0" tIns="34275" rIns="0" bIns="34275" anchor="ctr" anchorCtr="0">
            <a:spAutoFit/>
          </a:bodyPr>
          <a:lstStyle/>
          <a:p>
            <a:pPr marL="0" lvl="0" indent="0" algn="r" rtl="0">
              <a:spcBef>
                <a:spcPts val="0"/>
              </a:spcBef>
              <a:spcAft>
                <a:spcPts val="0"/>
              </a:spcAft>
              <a:buClr>
                <a:srgbClr val="000000"/>
              </a:buClr>
              <a:buFont typeface="Arial"/>
              <a:buNone/>
            </a:pPr>
            <a:fld id="{00000000-1234-1234-1234-123412341234}" type="slidenum">
              <a:rPr lang="en">
                <a:latin typeface="Apfel Grotezk" pitchFamily="50" charset="0"/>
              </a:rPr>
              <a:t>1</a:t>
            </a:fld>
            <a:endParaRPr>
              <a:latin typeface="Apfel Grotezk" pitchFamily="50" charset="0"/>
            </a:endParaRPr>
          </a:p>
        </p:txBody>
      </p:sp>
      <p:sp>
        <p:nvSpPr>
          <p:cNvPr id="257" name="Google Shape;257;p37"/>
          <p:cNvSpPr txBox="1">
            <a:spLocks noGrp="1"/>
          </p:cNvSpPr>
          <p:nvPr>
            <p:ph type="body" idx="1"/>
          </p:nvPr>
        </p:nvSpPr>
        <p:spPr>
          <a:xfrm>
            <a:off x="4568735" y="1988644"/>
            <a:ext cx="4392300" cy="2456100"/>
          </a:xfrm>
          <a:prstGeom prst="rect">
            <a:avLst/>
          </a:prstGeom>
          <a:noFill/>
          <a:ln>
            <a:noFill/>
          </a:ln>
        </p:spPr>
        <p:txBody>
          <a:bodyPr spcFirstLastPara="1" wrap="square" lIns="0" tIns="34275" rIns="0" bIns="34275" anchor="t" anchorCtr="0">
            <a:noAutofit/>
          </a:bodyPr>
          <a:lstStyle/>
          <a:p>
            <a:pPr marL="0" lvl="0" indent="0" algn="l" rtl="0">
              <a:lnSpc>
                <a:spcPct val="90000"/>
              </a:lnSpc>
              <a:spcBef>
                <a:spcPts val="0"/>
              </a:spcBef>
              <a:spcAft>
                <a:spcPts val="0"/>
              </a:spcAft>
              <a:buClr>
                <a:schemeClr val="lt1"/>
              </a:buClr>
              <a:buSzPts val="3600"/>
              <a:buNone/>
            </a:pPr>
            <a:r>
              <a:rPr lang="en" dirty="0">
                <a:solidFill>
                  <a:schemeClr val="tx2">
                    <a:lumMod val="75000"/>
                  </a:schemeClr>
                </a:solidFill>
                <a:latin typeface="Apfel Grotezk" pitchFamily="50" charset="0"/>
                <a:sym typeface="Space Grotesk"/>
              </a:rPr>
              <a:t>Transforming Small Molecule Drug  Discovery with Machine Learning &amp; Metabolomics</a:t>
            </a:r>
            <a:endParaRPr dirty="0">
              <a:solidFill>
                <a:schemeClr val="tx2">
                  <a:lumMod val="75000"/>
                </a:schemeClr>
              </a:solidFill>
              <a:latin typeface="Apfel Grotezk" pitchFamily="50" charset="0"/>
              <a:sym typeface="Space Grotesk"/>
            </a:endParaRPr>
          </a:p>
        </p:txBody>
      </p:sp>
      <p:sp>
        <p:nvSpPr>
          <p:cNvPr id="259" name="Google Shape;259;p37"/>
          <p:cNvSpPr txBox="1">
            <a:spLocks noGrp="1"/>
          </p:cNvSpPr>
          <p:nvPr>
            <p:ph type="title"/>
          </p:nvPr>
        </p:nvSpPr>
        <p:spPr>
          <a:xfrm>
            <a:off x="182880" y="3442862"/>
            <a:ext cx="3977700" cy="346218"/>
          </a:xfrm>
          <a:prstGeom prst="rect">
            <a:avLst/>
          </a:prstGeom>
          <a:noFill/>
          <a:ln>
            <a:noFill/>
          </a:ln>
        </p:spPr>
        <p:txBody>
          <a:bodyPr spcFirstLastPara="1" wrap="square" lIns="0" tIns="34275" rIns="0" bIns="34275" anchor="t" anchorCtr="0">
            <a:spAutoFit/>
          </a:bodyPr>
          <a:lstStyle/>
          <a:p>
            <a:pPr marL="0" lvl="0" indent="0" algn="l" rtl="0">
              <a:lnSpc>
                <a:spcPct val="90000"/>
              </a:lnSpc>
              <a:spcBef>
                <a:spcPts val="0"/>
              </a:spcBef>
              <a:spcAft>
                <a:spcPts val="0"/>
              </a:spcAft>
              <a:buClr>
                <a:schemeClr val="lt1"/>
              </a:buClr>
              <a:buSzPts val="2700"/>
              <a:buFont typeface="Arial"/>
              <a:buNone/>
            </a:pPr>
            <a:r>
              <a:rPr lang="en-US" sz="2000" dirty="0" err="1">
                <a:latin typeface="Apfel Grotezk" pitchFamily="50" charset="0"/>
              </a:rPr>
              <a:t>HighRes</a:t>
            </a:r>
            <a:r>
              <a:rPr lang="en-US" sz="2000" dirty="0">
                <a:latin typeface="Apfel Grotezk" pitchFamily="50" charset="0"/>
              </a:rPr>
              <a:t> Automation at </a:t>
            </a:r>
            <a:r>
              <a:rPr lang="en-US" sz="2000" dirty="0" err="1">
                <a:latin typeface="Apfel Grotezk" pitchFamily="50" charset="0"/>
              </a:rPr>
              <a:t>Enveda</a:t>
            </a:r>
            <a:endParaRPr sz="2000" dirty="0">
              <a:latin typeface="Apfel Grotezk" pitchFamily="50" charset="0"/>
              <a:sym typeface="Space Grotesk"/>
            </a:endParaRPr>
          </a:p>
        </p:txBody>
      </p:sp>
      <p:sp>
        <p:nvSpPr>
          <p:cNvPr id="260" name="Google Shape;260;p37"/>
          <p:cNvSpPr txBox="1">
            <a:spLocks noGrp="1"/>
          </p:cNvSpPr>
          <p:nvPr>
            <p:ph type="body" idx="3"/>
          </p:nvPr>
        </p:nvSpPr>
        <p:spPr>
          <a:xfrm>
            <a:off x="182880" y="3899100"/>
            <a:ext cx="3977700" cy="373918"/>
          </a:xfrm>
          <a:prstGeom prst="rect">
            <a:avLst/>
          </a:prstGeom>
          <a:noFill/>
          <a:ln>
            <a:noFill/>
          </a:ln>
        </p:spPr>
        <p:txBody>
          <a:bodyPr spcFirstLastPara="1" wrap="square" lIns="0" tIns="34275" rIns="0" bIns="34275" anchor="t" anchorCtr="0">
            <a:spAutoFit/>
          </a:bodyPr>
          <a:lstStyle/>
          <a:p>
            <a:pPr marL="0" lvl="0" indent="0" algn="l" rtl="0">
              <a:lnSpc>
                <a:spcPct val="90000"/>
              </a:lnSpc>
              <a:spcBef>
                <a:spcPts val="0"/>
              </a:spcBef>
              <a:spcAft>
                <a:spcPts val="0"/>
              </a:spcAft>
              <a:buClr>
                <a:schemeClr val="lt1"/>
              </a:buClr>
              <a:buSzPts val="1100"/>
              <a:buNone/>
            </a:pPr>
            <a:r>
              <a:rPr lang="en" dirty="0">
                <a:latin typeface="Apfel Grotezk" pitchFamily="50" charset="0"/>
                <a:sym typeface="Space Grotesk"/>
              </a:rPr>
              <a:t>Katie Heiser, Director of Platform Biology</a:t>
            </a:r>
          </a:p>
          <a:p>
            <a:pPr marL="0" lvl="0" indent="0" algn="l" rtl="0">
              <a:lnSpc>
                <a:spcPct val="90000"/>
              </a:lnSpc>
              <a:spcBef>
                <a:spcPts val="0"/>
              </a:spcBef>
              <a:spcAft>
                <a:spcPts val="0"/>
              </a:spcAft>
              <a:buClr>
                <a:schemeClr val="lt1"/>
              </a:buClr>
              <a:buSzPts val="1100"/>
              <a:buNone/>
            </a:pPr>
            <a:r>
              <a:rPr lang="en" dirty="0">
                <a:latin typeface="Apfel Grotezk" pitchFamily="50" charset="0"/>
                <a:sym typeface="Space Grotesk"/>
              </a:rPr>
              <a:t>SLAS 202</a:t>
            </a:r>
            <a:r>
              <a:rPr lang="en" dirty="0">
                <a:latin typeface="Apfel Grotezk" pitchFamily="50" charset="0"/>
              </a:rPr>
              <a:t>6</a:t>
            </a:r>
            <a:endParaRPr dirty="0">
              <a:latin typeface="Apfel Grotezk" pitchFamily="50" charset="0"/>
              <a:sym typeface="Space Grotes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8" name="Picture 7">
            <a:extLst>
              <a:ext uri="{FF2B5EF4-FFF2-40B4-BE49-F238E27FC236}">
                <a16:creationId xmlns:a16="http://schemas.microsoft.com/office/drawing/2014/main" id="{B6B2E9E0-A74E-A43F-D9D2-00AD6772E52B}"/>
              </a:ext>
            </a:extLst>
          </p:cNvPr>
          <p:cNvPicPr>
            <a:picLocks noChangeAspect="1"/>
          </p:cNvPicPr>
          <p:nvPr/>
        </p:nvPicPr>
        <p:blipFill>
          <a:blip r:embed="rId3"/>
          <a:stretch>
            <a:fillRect/>
          </a:stretch>
        </p:blipFill>
        <p:spPr>
          <a:xfrm>
            <a:off x="66777" y="3399772"/>
            <a:ext cx="2712434" cy="1448576"/>
          </a:xfrm>
          <a:prstGeom prst="rect">
            <a:avLst/>
          </a:prstGeom>
        </p:spPr>
      </p:pic>
      <p:sp>
        <p:nvSpPr>
          <p:cNvPr id="169" name="Google Shape;169;p25"/>
          <p:cNvSpPr txBox="1">
            <a:spLocks noGrp="1"/>
          </p:cNvSpPr>
          <p:nvPr>
            <p:ph type="title"/>
          </p:nvPr>
        </p:nvSpPr>
        <p:spPr>
          <a:xfrm>
            <a:off x="182880" y="383047"/>
            <a:ext cx="8778240" cy="624078"/>
          </a:xfrm>
          <a:prstGeom prst="rect">
            <a:avLst/>
          </a:prstGeom>
          <a:noFill/>
          <a:ln>
            <a:noFill/>
          </a:ln>
        </p:spPr>
        <p:txBody>
          <a:bodyPr spcFirstLastPara="1" wrap="square" lIns="0" tIns="34275" rIns="0" bIns="34275" anchor="t" anchorCtr="0">
            <a:noAutofit/>
          </a:bodyPr>
          <a:lstStyle/>
          <a:p>
            <a:pPr marL="0" lvl="0" indent="0" algn="l" rtl="0">
              <a:lnSpc>
                <a:spcPct val="90000"/>
              </a:lnSpc>
              <a:spcBef>
                <a:spcPts val="0"/>
              </a:spcBef>
              <a:spcAft>
                <a:spcPts val="0"/>
              </a:spcAft>
              <a:buClr>
                <a:schemeClr val="dk1"/>
              </a:buClr>
              <a:buSzPts val="2100"/>
              <a:buFont typeface="Arial"/>
              <a:buNone/>
            </a:pPr>
            <a:r>
              <a:rPr lang="en" b="1" dirty="0">
                <a:latin typeface="Apfel Grotezk" pitchFamily="50" charset="0"/>
                <a:ea typeface="Space Grotesk"/>
                <a:cs typeface="Space Grotesk"/>
                <a:sym typeface="Space Grotesk"/>
              </a:rPr>
              <a:t>Compound Printing</a:t>
            </a:r>
            <a:endParaRPr b="1" dirty="0">
              <a:latin typeface="Apfel Grotezk" pitchFamily="50" charset="0"/>
              <a:ea typeface="Space Grotesk"/>
              <a:cs typeface="Space Grotesk"/>
              <a:sym typeface="Space Grotesk"/>
            </a:endParaRPr>
          </a:p>
        </p:txBody>
      </p:sp>
      <p:sp>
        <p:nvSpPr>
          <p:cNvPr id="170" name="Google Shape;170;p25"/>
          <p:cNvSpPr txBox="1">
            <a:spLocks noGrp="1"/>
          </p:cNvSpPr>
          <p:nvPr>
            <p:ph type="sldNum" idx="12"/>
          </p:nvPr>
        </p:nvSpPr>
        <p:spPr>
          <a:xfrm>
            <a:off x="8594180" y="4958487"/>
            <a:ext cx="366900" cy="146100"/>
          </a:xfrm>
          <a:prstGeom prst="rect">
            <a:avLst/>
          </a:prstGeom>
          <a:noFill/>
          <a:ln>
            <a:noFill/>
          </a:ln>
        </p:spPr>
        <p:txBody>
          <a:bodyPr spcFirstLastPara="1" wrap="square" lIns="0" tIns="34275" rIns="0" bIns="34275" anchor="ctr" anchorCtr="0">
            <a:spAutoFit/>
          </a:bodyPr>
          <a:lstStyle/>
          <a:p>
            <a:pPr marL="0" lvl="0" indent="0" algn="r" rtl="0">
              <a:spcBef>
                <a:spcPts val="0"/>
              </a:spcBef>
              <a:spcAft>
                <a:spcPts val="0"/>
              </a:spcAft>
              <a:buNone/>
            </a:pPr>
            <a:fld id="{00000000-1234-1234-1234-123412341234}" type="slidenum">
              <a:rPr lang="en">
                <a:latin typeface="Apfel Grotezk" pitchFamily="50" charset="0"/>
              </a:rPr>
              <a:t>10</a:t>
            </a:fld>
            <a:endParaRPr>
              <a:latin typeface="Apfel Grotezk" pitchFamily="50" charset="0"/>
            </a:endParaRPr>
          </a:p>
        </p:txBody>
      </p:sp>
      <p:sp>
        <p:nvSpPr>
          <p:cNvPr id="171" name="Google Shape;171;p25"/>
          <p:cNvSpPr txBox="1">
            <a:spLocks noGrp="1"/>
          </p:cNvSpPr>
          <p:nvPr>
            <p:ph type="body" idx="1"/>
          </p:nvPr>
        </p:nvSpPr>
        <p:spPr>
          <a:xfrm>
            <a:off x="182880" y="116542"/>
            <a:ext cx="8778300" cy="193800"/>
          </a:xfrm>
          <a:prstGeom prst="rect">
            <a:avLst/>
          </a:prstGeom>
          <a:noFill/>
          <a:ln>
            <a:noFill/>
          </a:ln>
        </p:spPr>
        <p:txBody>
          <a:bodyPr spcFirstLastPara="1" wrap="square" lIns="0" tIns="34275" rIns="0" bIns="34275" anchor="t" anchorCtr="0">
            <a:spAutoFit/>
          </a:bodyPr>
          <a:lstStyle/>
          <a:p>
            <a:pPr marL="0" lvl="0" indent="0">
              <a:spcBef>
                <a:spcPts val="0"/>
              </a:spcBef>
              <a:buNone/>
            </a:pPr>
            <a:r>
              <a:rPr lang="en" dirty="0">
                <a:latin typeface="Apfel Grotezk" pitchFamily="50" charset="0"/>
              </a:rPr>
              <a:t>MC1630</a:t>
            </a:r>
            <a:endParaRPr dirty="0">
              <a:latin typeface="Apfel Grotezk" pitchFamily="50" charset="0"/>
              <a:sym typeface="Space Grotesk"/>
            </a:endParaRPr>
          </a:p>
        </p:txBody>
      </p:sp>
      <p:sp>
        <p:nvSpPr>
          <p:cNvPr id="172" name="Google Shape;172;p25"/>
          <p:cNvSpPr txBox="1">
            <a:spLocks noGrp="1"/>
          </p:cNvSpPr>
          <p:nvPr>
            <p:ph type="body" idx="2"/>
          </p:nvPr>
        </p:nvSpPr>
        <p:spPr>
          <a:xfrm>
            <a:off x="66777" y="1007125"/>
            <a:ext cx="4416900" cy="3357900"/>
          </a:xfrm>
          <a:prstGeom prst="rect">
            <a:avLst/>
          </a:prstGeom>
          <a:noFill/>
          <a:ln>
            <a:noFill/>
          </a:ln>
        </p:spPr>
        <p:txBody>
          <a:bodyPr spcFirstLastPara="1" wrap="square" lIns="68575" tIns="34275" rIns="68575" bIns="34275" anchor="t" anchorCtr="0">
            <a:noAutofit/>
          </a:bodyPr>
          <a:lstStyle/>
          <a:p>
            <a:pPr marL="457200" lvl="0" indent="-317500" algn="l" rtl="0">
              <a:spcBef>
                <a:spcPts val="0"/>
              </a:spcBef>
              <a:spcAft>
                <a:spcPts val="0"/>
              </a:spcAft>
              <a:buSzPts val="1400"/>
              <a:buChar char="●"/>
            </a:pPr>
            <a:r>
              <a:rPr lang="en" dirty="0">
                <a:latin typeface="Apfel Grotezk" pitchFamily="50" charset="0"/>
              </a:rPr>
              <a:t>Dispense compounds and mixtures to assay plates via Echo</a:t>
            </a:r>
            <a:endParaRPr dirty="0">
              <a:latin typeface="Apfel Grotezk" pitchFamily="50" charset="0"/>
            </a:endParaRPr>
          </a:p>
          <a:p>
            <a:pPr marL="457200" lvl="0" indent="-317500" algn="l" rtl="0">
              <a:lnSpc>
                <a:spcPct val="90000"/>
              </a:lnSpc>
              <a:spcBef>
                <a:spcPts val="0"/>
              </a:spcBef>
              <a:spcAft>
                <a:spcPts val="0"/>
              </a:spcAft>
              <a:buSzPts val="1400"/>
              <a:buFont typeface="Space Grotesk"/>
              <a:buChar char="●"/>
            </a:pPr>
            <a:r>
              <a:rPr lang="en" dirty="0">
                <a:latin typeface="Apfel Grotezk" pitchFamily="50" charset="0"/>
              </a:rPr>
              <a:t>Devices:</a:t>
            </a:r>
            <a:endParaRPr dirty="0">
              <a:latin typeface="Apfel Grotezk" pitchFamily="50" charset="0"/>
            </a:endParaRPr>
          </a:p>
          <a:p>
            <a:pPr marL="914400" lvl="1" indent="-317500" algn="l" rtl="0">
              <a:lnSpc>
                <a:spcPct val="90000"/>
              </a:lnSpc>
              <a:spcBef>
                <a:spcPts val="0"/>
              </a:spcBef>
              <a:spcAft>
                <a:spcPts val="0"/>
              </a:spcAft>
              <a:buSzPts val="1400"/>
              <a:buChar char="○"/>
            </a:pPr>
            <a:r>
              <a:rPr lang="en" dirty="0">
                <a:latin typeface="Apfel Grotezk" pitchFamily="50" charset="0"/>
              </a:rPr>
              <a:t>AmbiStore</a:t>
            </a:r>
            <a:endParaRPr dirty="0">
              <a:latin typeface="Apfel Grotezk" pitchFamily="50" charset="0"/>
            </a:endParaRPr>
          </a:p>
          <a:p>
            <a:pPr marL="914400" lvl="1" indent="-317500" algn="l" rtl="0">
              <a:lnSpc>
                <a:spcPct val="90000"/>
              </a:lnSpc>
              <a:spcBef>
                <a:spcPts val="0"/>
              </a:spcBef>
              <a:spcAft>
                <a:spcPts val="0"/>
              </a:spcAft>
              <a:buSzPts val="1400"/>
              <a:buChar char="○"/>
            </a:pPr>
            <a:r>
              <a:rPr lang="en" dirty="0">
                <a:latin typeface="Apfel Grotezk" pitchFamily="50" charset="0"/>
              </a:rPr>
              <a:t>SteriStore (new!)</a:t>
            </a:r>
            <a:endParaRPr dirty="0">
              <a:latin typeface="Apfel Grotezk" pitchFamily="50" charset="0"/>
            </a:endParaRPr>
          </a:p>
          <a:p>
            <a:pPr marL="914400" lvl="1" indent="-317500" algn="l" rtl="0">
              <a:lnSpc>
                <a:spcPct val="90000"/>
              </a:lnSpc>
              <a:spcBef>
                <a:spcPts val="0"/>
              </a:spcBef>
              <a:spcAft>
                <a:spcPts val="0"/>
              </a:spcAft>
              <a:buSzPts val="1400"/>
              <a:buChar char="○"/>
            </a:pPr>
            <a:r>
              <a:rPr lang="en" dirty="0">
                <a:latin typeface="Apfel Grotezk" pitchFamily="50" charset="0"/>
              </a:rPr>
              <a:t>PlateLoc</a:t>
            </a:r>
            <a:endParaRPr dirty="0">
              <a:latin typeface="Apfel Grotezk" pitchFamily="50" charset="0"/>
            </a:endParaRPr>
          </a:p>
          <a:p>
            <a:pPr marL="914400" lvl="1" indent="-317500" algn="l" rtl="0">
              <a:lnSpc>
                <a:spcPct val="90000"/>
              </a:lnSpc>
              <a:spcBef>
                <a:spcPts val="0"/>
              </a:spcBef>
              <a:spcAft>
                <a:spcPts val="0"/>
              </a:spcAft>
              <a:buSzPts val="1400"/>
              <a:buChar char="○"/>
            </a:pPr>
            <a:r>
              <a:rPr lang="en" dirty="0">
                <a:latin typeface="Apfel Grotezk" pitchFamily="50" charset="0"/>
              </a:rPr>
              <a:t>XPeel</a:t>
            </a:r>
            <a:endParaRPr dirty="0">
              <a:latin typeface="Apfel Grotezk" pitchFamily="50" charset="0"/>
            </a:endParaRPr>
          </a:p>
          <a:p>
            <a:pPr marL="914400" lvl="1" indent="-317500" algn="l" rtl="0">
              <a:lnSpc>
                <a:spcPct val="90000"/>
              </a:lnSpc>
              <a:spcBef>
                <a:spcPts val="0"/>
              </a:spcBef>
              <a:spcAft>
                <a:spcPts val="0"/>
              </a:spcAft>
              <a:buSzPts val="1400"/>
              <a:buChar char="○"/>
            </a:pPr>
            <a:r>
              <a:rPr lang="en" dirty="0">
                <a:latin typeface="Apfel Grotezk" pitchFamily="50" charset="0"/>
              </a:rPr>
              <a:t>LidValet</a:t>
            </a:r>
            <a:endParaRPr dirty="0">
              <a:latin typeface="Apfel Grotezk" pitchFamily="50" charset="0"/>
            </a:endParaRPr>
          </a:p>
          <a:p>
            <a:pPr marL="914400" lvl="1" indent="-317500" algn="l" rtl="0">
              <a:lnSpc>
                <a:spcPct val="90000"/>
              </a:lnSpc>
              <a:spcBef>
                <a:spcPts val="0"/>
              </a:spcBef>
              <a:spcAft>
                <a:spcPts val="0"/>
              </a:spcAft>
              <a:buSzPts val="1400"/>
              <a:buChar char="○"/>
            </a:pPr>
            <a:r>
              <a:rPr lang="en" dirty="0">
                <a:latin typeface="Apfel Grotezk" pitchFamily="50" charset="0"/>
              </a:rPr>
              <a:t>Echo</a:t>
            </a:r>
            <a:endParaRPr dirty="0">
              <a:latin typeface="Apfel Grotezk" pitchFamily="50" charset="0"/>
            </a:endParaRPr>
          </a:p>
          <a:p>
            <a:pPr marL="914400" lvl="1" indent="-317500" algn="l" rtl="0">
              <a:lnSpc>
                <a:spcPct val="90000"/>
              </a:lnSpc>
              <a:spcBef>
                <a:spcPts val="0"/>
              </a:spcBef>
              <a:spcAft>
                <a:spcPts val="0"/>
              </a:spcAft>
              <a:buSzPts val="1400"/>
              <a:buChar char="○"/>
            </a:pPr>
            <a:r>
              <a:rPr lang="en" dirty="0">
                <a:latin typeface="Apfel Grotezk" pitchFamily="50" charset="0"/>
              </a:rPr>
              <a:t>Multidrop Combi (new!)</a:t>
            </a:r>
            <a:endParaRPr dirty="0">
              <a:latin typeface="Apfel Grotezk" pitchFamily="50" charset="0"/>
            </a:endParaRPr>
          </a:p>
        </p:txBody>
      </p:sp>
      <p:sp>
        <p:nvSpPr>
          <p:cNvPr id="3" name="Rectangle 2">
            <a:extLst>
              <a:ext uri="{FF2B5EF4-FFF2-40B4-BE49-F238E27FC236}">
                <a16:creationId xmlns:a16="http://schemas.microsoft.com/office/drawing/2014/main" id="{2924BB63-0F77-4CD0-0CD0-F06C962E3499}"/>
              </a:ext>
            </a:extLst>
          </p:cNvPr>
          <p:cNvSpPr/>
          <p:nvPr/>
        </p:nvSpPr>
        <p:spPr>
          <a:xfrm>
            <a:off x="647363" y="3487667"/>
            <a:ext cx="1229989" cy="12727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pic>
        <p:nvPicPr>
          <p:cNvPr id="4" name="Google Shape;173;p25" title="MC1626_updated.png">
            <a:extLst>
              <a:ext uri="{FF2B5EF4-FFF2-40B4-BE49-F238E27FC236}">
                <a16:creationId xmlns:a16="http://schemas.microsoft.com/office/drawing/2014/main" id="{D201B5C6-2997-31E5-13EC-D00067A2FB5B}"/>
              </a:ext>
            </a:extLst>
          </p:cNvPr>
          <p:cNvPicPr preferRelativeResize="0"/>
          <p:nvPr/>
        </p:nvPicPr>
        <p:blipFill rotWithShape="1">
          <a:blip r:embed="rId4">
            <a:alphaModFix/>
          </a:blip>
          <a:srcRect t="13842" b="15315"/>
          <a:stretch/>
        </p:blipFill>
        <p:spPr>
          <a:xfrm>
            <a:off x="4660324" y="712099"/>
            <a:ext cx="4300851" cy="4168173"/>
          </a:xfrm>
          <a:prstGeom prst="rect">
            <a:avLst/>
          </a:prstGeom>
          <a:noFill/>
          <a:ln>
            <a:noFill/>
          </a:ln>
        </p:spPr>
      </p:pic>
      <p:sp>
        <p:nvSpPr>
          <p:cNvPr id="6" name="Rectangle 5">
            <a:extLst>
              <a:ext uri="{FF2B5EF4-FFF2-40B4-BE49-F238E27FC236}">
                <a16:creationId xmlns:a16="http://schemas.microsoft.com/office/drawing/2014/main" id="{8B87DD48-BEA5-07D4-456F-6EAC44930813}"/>
              </a:ext>
            </a:extLst>
          </p:cNvPr>
          <p:cNvSpPr/>
          <p:nvPr/>
        </p:nvSpPr>
        <p:spPr>
          <a:xfrm>
            <a:off x="4270976" y="4936243"/>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
        <p:nvSpPr>
          <p:cNvPr id="7" name="Rectangle 6">
            <a:extLst>
              <a:ext uri="{FF2B5EF4-FFF2-40B4-BE49-F238E27FC236}">
                <a16:creationId xmlns:a16="http://schemas.microsoft.com/office/drawing/2014/main" id="{E9FBD585-AD5D-42BD-29E3-96150BE5C1D2}"/>
              </a:ext>
            </a:extLst>
          </p:cNvPr>
          <p:cNvSpPr/>
          <p:nvPr/>
        </p:nvSpPr>
        <p:spPr>
          <a:xfrm>
            <a:off x="1672802" y="4957727"/>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7" name="Picture 6">
            <a:extLst>
              <a:ext uri="{FF2B5EF4-FFF2-40B4-BE49-F238E27FC236}">
                <a16:creationId xmlns:a16="http://schemas.microsoft.com/office/drawing/2014/main" id="{DD4B3A04-580D-9C01-46B0-C0A6D6A279B8}"/>
              </a:ext>
            </a:extLst>
          </p:cNvPr>
          <p:cNvPicPr>
            <a:picLocks noChangeAspect="1"/>
          </p:cNvPicPr>
          <p:nvPr/>
        </p:nvPicPr>
        <p:blipFill>
          <a:blip r:embed="rId3"/>
          <a:stretch>
            <a:fillRect/>
          </a:stretch>
        </p:blipFill>
        <p:spPr>
          <a:xfrm>
            <a:off x="66777" y="3399772"/>
            <a:ext cx="2712434" cy="1448576"/>
          </a:xfrm>
          <a:prstGeom prst="rect">
            <a:avLst/>
          </a:prstGeom>
        </p:spPr>
      </p:pic>
      <p:sp>
        <p:nvSpPr>
          <p:cNvPr id="178" name="Google Shape;178;p26"/>
          <p:cNvSpPr txBox="1">
            <a:spLocks noGrp="1"/>
          </p:cNvSpPr>
          <p:nvPr>
            <p:ph type="title"/>
          </p:nvPr>
        </p:nvSpPr>
        <p:spPr>
          <a:xfrm>
            <a:off x="182880" y="383048"/>
            <a:ext cx="8778300" cy="624000"/>
          </a:xfrm>
          <a:prstGeom prst="rect">
            <a:avLst/>
          </a:prstGeom>
          <a:noFill/>
          <a:ln>
            <a:noFill/>
          </a:ln>
        </p:spPr>
        <p:txBody>
          <a:bodyPr spcFirstLastPara="1" wrap="square" lIns="0" tIns="34275" rIns="0" bIns="34275" anchor="t" anchorCtr="0">
            <a:noAutofit/>
          </a:bodyPr>
          <a:lstStyle/>
          <a:p>
            <a:pPr marL="0" lvl="0" indent="0" algn="l" rtl="0">
              <a:lnSpc>
                <a:spcPct val="90000"/>
              </a:lnSpc>
              <a:spcBef>
                <a:spcPts val="0"/>
              </a:spcBef>
              <a:spcAft>
                <a:spcPts val="0"/>
              </a:spcAft>
              <a:buClr>
                <a:schemeClr val="dk1"/>
              </a:buClr>
              <a:buSzPts val="2100"/>
              <a:buFont typeface="Arial"/>
              <a:buNone/>
            </a:pPr>
            <a:r>
              <a:rPr lang="en" b="1" dirty="0">
                <a:latin typeface="Apfel Grotezk" pitchFamily="50" charset="0"/>
                <a:ea typeface="Space Grotesk"/>
                <a:cs typeface="Space Grotesk"/>
                <a:sym typeface="Space Grotesk"/>
              </a:rPr>
              <a:t>High Content Screening</a:t>
            </a:r>
            <a:endParaRPr b="1" dirty="0">
              <a:latin typeface="Apfel Grotezk" pitchFamily="50" charset="0"/>
              <a:ea typeface="Space Grotesk"/>
              <a:cs typeface="Space Grotesk"/>
              <a:sym typeface="Space Grotesk"/>
            </a:endParaRPr>
          </a:p>
        </p:txBody>
      </p:sp>
      <p:sp>
        <p:nvSpPr>
          <p:cNvPr id="179" name="Google Shape;179;p26"/>
          <p:cNvSpPr txBox="1">
            <a:spLocks noGrp="1"/>
          </p:cNvSpPr>
          <p:nvPr>
            <p:ph type="sldNum" idx="12"/>
          </p:nvPr>
        </p:nvSpPr>
        <p:spPr>
          <a:xfrm>
            <a:off x="8594180" y="4958487"/>
            <a:ext cx="366900" cy="146100"/>
          </a:xfrm>
          <a:prstGeom prst="rect">
            <a:avLst/>
          </a:prstGeom>
          <a:noFill/>
          <a:ln>
            <a:noFill/>
          </a:ln>
        </p:spPr>
        <p:txBody>
          <a:bodyPr spcFirstLastPara="1" wrap="square" lIns="0" tIns="34275" rIns="0" bIns="34275" anchor="ctr" anchorCtr="0">
            <a:spAutoFit/>
          </a:bodyPr>
          <a:lstStyle/>
          <a:p>
            <a:pPr marL="0" lvl="0" indent="0" algn="r" rtl="0">
              <a:spcBef>
                <a:spcPts val="0"/>
              </a:spcBef>
              <a:spcAft>
                <a:spcPts val="0"/>
              </a:spcAft>
              <a:buNone/>
            </a:pPr>
            <a:fld id="{00000000-1234-1234-1234-123412341234}" type="slidenum">
              <a:rPr lang="en">
                <a:latin typeface="Apfel Grotezk" pitchFamily="50" charset="0"/>
              </a:rPr>
              <a:t>11</a:t>
            </a:fld>
            <a:endParaRPr>
              <a:latin typeface="Apfel Grotezk" pitchFamily="50" charset="0"/>
            </a:endParaRPr>
          </a:p>
        </p:txBody>
      </p:sp>
      <p:sp>
        <p:nvSpPr>
          <p:cNvPr id="180" name="Google Shape;180;p26"/>
          <p:cNvSpPr txBox="1">
            <a:spLocks noGrp="1"/>
          </p:cNvSpPr>
          <p:nvPr>
            <p:ph type="body" idx="1"/>
          </p:nvPr>
        </p:nvSpPr>
        <p:spPr>
          <a:xfrm>
            <a:off x="182880" y="116542"/>
            <a:ext cx="8778300" cy="193800"/>
          </a:xfrm>
          <a:prstGeom prst="rect">
            <a:avLst/>
          </a:prstGeom>
          <a:noFill/>
          <a:ln>
            <a:noFill/>
          </a:ln>
        </p:spPr>
        <p:txBody>
          <a:bodyPr spcFirstLastPara="1" wrap="square" lIns="0" tIns="34275" rIns="0" bIns="34275" anchor="t" anchorCtr="0">
            <a:spAutoFit/>
          </a:bodyPr>
          <a:lstStyle/>
          <a:p>
            <a:pPr marL="0" lvl="0" indent="0">
              <a:spcBef>
                <a:spcPts val="0"/>
              </a:spcBef>
              <a:buNone/>
            </a:pPr>
            <a:r>
              <a:rPr lang="en" dirty="0">
                <a:latin typeface="Apfel Grotezk" pitchFamily="50" charset="0"/>
              </a:rPr>
              <a:t>MC1626</a:t>
            </a:r>
            <a:endParaRPr dirty="0">
              <a:latin typeface="Apfel Grotezk" pitchFamily="50" charset="0"/>
              <a:sym typeface="Space Grotesk"/>
            </a:endParaRPr>
          </a:p>
        </p:txBody>
      </p:sp>
      <p:sp>
        <p:nvSpPr>
          <p:cNvPr id="181" name="Google Shape;181;p26"/>
          <p:cNvSpPr txBox="1">
            <a:spLocks noGrp="1"/>
          </p:cNvSpPr>
          <p:nvPr>
            <p:ph type="body" idx="2"/>
          </p:nvPr>
        </p:nvSpPr>
        <p:spPr>
          <a:xfrm>
            <a:off x="118052" y="916393"/>
            <a:ext cx="4416900" cy="3357900"/>
          </a:xfrm>
          <a:prstGeom prst="rect">
            <a:avLst/>
          </a:prstGeom>
          <a:noFill/>
          <a:ln>
            <a:noFill/>
          </a:ln>
        </p:spPr>
        <p:txBody>
          <a:bodyPr spcFirstLastPara="1" wrap="square" lIns="68575" tIns="34275" rIns="68575" bIns="34275" anchor="t" anchorCtr="0">
            <a:noAutofit/>
          </a:bodyPr>
          <a:lstStyle/>
          <a:p>
            <a:pPr marL="457200" lvl="0" indent="-317500" algn="l" rtl="0">
              <a:spcBef>
                <a:spcPts val="0"/>
              </a:spcBef>
              <a:spcAft>
                <a:spcPts val="0"/>
              </a:spcAft>
              <a:buSzPts val="1400"/>
              <a:buChar char="●"/>
            </a:pPr>
            <a:r>
              <a:rPr lang="en" dirty="0">
                <a:latin typeface="Apfel Grotezk" pitchFamily="50" charset="0"/>
              </a:rPr>
              <a:t>Load plates to high-content microscopes for imaging</a:t>
            </a:r>
            <a:endParaRPr dirty="0">
              <a:latin typeface="Apfel Grotezk" pitchFamily="50" charset="0"/>
            </a:endParaRPr>
          </a:p>
          <a:p>
            <a:pPr marL="457200" lvl="0" indent="-317500" algn="l" rtl="0">
              <a:lnSpc>
                <a:spcPct val="90000"/>
              </a:lnSpc>
              <a:spcBef>
                <a:spcPts val="0"/>
              </a:spcBef>
              <a:spcAft>
                <a:spcPts val="0"/>
              </a:spcAft>
              <a:buSzPts val="1400"/>
              <a:buFont typeface="Space Grotesk"/>
              <a:buChar char="●"/>
            </a:pPr>
            <a:r>
              <a:rPr lang="en" dirty="0">
                <a:latin typeface="Apfel Grotezk" pitchFamily="50" charset="0"/>
              </a:rPr>
              <a:t>Devices:</a:t>
            </a:r>
            <a:endParaRPr dirty="0">
              <a:latin typeface="Apfel Grotezk" pitchFamily="50" charset="0"/>
            </a:endParaRPr>
          </a:p>
          <a:p>
            <a:pPr marL="914400" lvl="1" indent="-317500" algn="l" rtl="0">
              <a:lnSpc>
                <a:spcPct val="90000"/>
              </a:lnSpc>
              <a:spcBef>
                <a:spcPts val="0"/>
              </a:spcBef>
              <a:spcAft>
                <a:spcPts val="0"/>
              </a:spcAft>
              <a:buSzPts val="1400"/>
              <a:buChar char="○"/>
            </a:pPr>
            <a:r>
              <a:rPr lang="en" dirty="0">
                <a:latin typeface="Apfel Grotezk" pitchFamily="50" charset="0"/>
              </a:rPr>
              <a:t>AmbiStore</a:t>
            </a:r>
            <a:endParaRPr dirty="0">
              <a:latin typeface="Apfel Grotezk" pitchFamily="50" charset="0"/>
            </a:endParaRPr>
          </a:p>
          <a:p>
            <a:pPr marL="914400" lvl="1" indent="-317500" algn="l" rtl="0">
              <a:lnSpc>
                <a:spcPct val="90000"/>
              </a:lnSpc>
              <a:spcBef>
                <a:spcPts val="0"/>
              </a:spcBef>
              <a:spcAft>
                <a:spcPts val="0"/>
              </a:spcAft>
              <a:buSzPts val="1400"/>
              <a:buChar char="○"/>
            </a:pPr>
            <a:r>
              <a:rPr lang="en" dirty="0">
                <a:latin typeface="Apfel Grotezk" pitchFamily="50" charset="0"/>
              </a:rPr>
              <a:t>PlateOrient</a:t>
            </a:r>
            <a:endParaRPr dirty="0">
              <a:latin typeface="Apfel Grotezk" pitchFamily="50" charset="0"/>
            </a:endParaRPr>
          </a:p>
          <a:p>
            <a:pPr marL="914400" lvl="1" indent="-317500" algn="l" rtl="0">
              <a:lnSpc>
                <a:spcPct val="90000"/>
              </a:lnSpc>
              <a:spcBef>
                <a:spcPts val="0"/>
              </a:spcBef>
              <a:spcAft>
                <a:spcPts val="0"/>
              </a:spcAft>
              <a:buSzPts val="1400"/>
              <a:buChar char="○"/>
            </a:pPr>
            <a:r>
              <a:rPr lang="en" dirty="0">
                <a:latin typeface="Apfel Grotezk" pitchFamily="50" charset="0"/>
              </a:rPr>
              <a:t>ImageXpress Micro 4 (2X)</a:t>
            </a:r>
            <a:endParaRPr dirty="0">
              <a:latin typeface="Apfel Grotezk" pitchFamily="50" charset="0"/>
            </a:endParaRPr>
          </a:p>
        </p:txBody>
      </p:sp>
      <p:pic>
        <p:nvPicPr>
          <p:cNvPr id="182" name="Google Shape;182;p26" title="MC01626.png"/>
          <p:cNvPicPr preferRelativeResize="0"/>
          <p:nvPr/>
        </p:nvPicPr>
        <p:blipFill rotWithShape="1">
          <a:blip r:embed="rId4">
            <a:alphaModFix/>
          </a:blip>
          <a:srcRect t="6068"/>
          <a:stretch/>
        </p:blipFill>
        <p:spPr>
          <a:xfrm>
            <a:off x="5372380" y="404062"/>
            <a:ext cx="3588795" cy="4494536"/>
          </a:xfrm>
          <a:prstGeom prst="rect">
            <a:avLst/>
          </a:prstGeom>
          <a:noFill/>
          <a:ln>
            <a:noFill/>
          </a:ln>
        </p:spPr>
      </p:pic>
      <p:sp>
        <p:nvSpPr>
          <p:cNvPr id="3" name="Rectangle 2">
            <a:extLst>
              <a:ext uri="{FF2B5EF4-FFF2-40B4-BE49-F238E27FC236}">
                <a16:creationId xmlns:a16="http://schemas.microsoft.com/office/drawing/2014/main" id="{7DF6046F-1D95-6CDD-BBED-B5CDF3D7EDA1}"/>
              </a:ext>
            </a:extLst>
          </p:cNvPr>
          <p:cNvSpPr/>
          <p:nvPr/>
        </p:nvSpPr>
        <p:spPr>
          <a:xfrm>
            <a:off x="2194560" y="3422900"/>
            <a:ext cx="544156" cy="4387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
        <p:nvSpPr>
          <p:cNvPr id="5" name="Rectangle 4">
            <a:extLst>
              <a:ext uri="{FF2B5EF4-FFF2-40B4-BE49-F238E27FC236}">
                <a16:creationId xmlns:a16="http://schemas.microsoft.com/office/drawing/2014/main" id="{1F220347-A312-C617-0441-5B73881685C4}"/>
              </a:ext>
            </a:extLst>
          </p:cNvPr>
          <p:cNvSpPr/>
          <p:nvPr/>
        </p:nvSpPr>
        <p:spPr>
          <a:xfrm>
            <a:off x="4270976" y="4936243"/>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
        <p:nvSpPr>
          <p:cNvPr id="6" name="Rectangle 5">
            <a:extLst>
              <a:ext uri="{FF2B5EF4-FFF2-40B4-BE49-F238E27FC236}">
                <a16:creationId xmlns:a16="http://schemas.microsoft.com/office/drawing/2014/main" id="{CE88828D-B235-353E-423F-192137ADCE02}"/>
              </a:ext>
            </a:extLst>
          </p:cNvPr>
          <p:cNvSpPr/>
          <p:nvPr/>
        </p:nvSpPr>
        <p:spPr>
          <a:xfrm>
            <a:off x="1672802" y="4957727"/>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8" name="Picture 7">
            <a:extLst>
              <a:ext uri="{FF2B5EF4-FFF2-40B4-BE49-F238E27FC236}">
                <a16:creationId xmlns:a16="http://schemas.microsoft.com/office/drawing/2014/main" id="{37A54676-A0AD-38DB-9685-22531207B120}"/>
              </a:ext>
            </a:extLst>
          </p:cNvPr>
          <p:cNvPicPr>
            <a:picLocks noChangeAspect="1"/>
          </p:cNvPicPr>
          <p:nvPr/>
        </p:nvPicPr>
        <p:blipFill>
          <a:blip r:embed="rId3"/>
          <a:stretch>
            <a:fillRect/>
          </a:stretch>
        </p:blipFill>
        <p:spPr>
          <a:xfrm>
            <a:off x="66777" y="3399772"/>
            <a:ext cx="2712434" cy="1448576"/>
          </a:xfrm>
          <a:prstGeom prst="rect">
            <a:avLst/>
          </a:prstGeom>
        </p:spPr>
      </p:pic>
      <p:sp>
        <p:nvSpPr>
          <p:cNvPr id="187" name="Google Shape;187;p27"/>
          <p:cNvSpPr txBox="1">
            <a:spLocks noGrp="1"/>
          </p:cNvSpPr>
          <p:nvPr>
            <p:ph type="title"/>
          </p:nvPr>
        </p:nvSpPr>
        <p:spPr>
          <a:xfrm>
            <a:off x="182880" y="383048"/>
            <a:ext cx="8778300" cy="624000"/>
          </a:xfrm>
          <a:prstGeom prst="rect">
            <a:avLst/>
          </a:prstGeom>
          <a:noFill/>
          <a:ln>
            <a:noFill/>
          </a:ln>
        </p:spPr>
        <p:txBody>
          <a:bodyPr spcFirstLastPara="1" wrap="square" lIns="0" tIns="34275" rIns="0" bIns="34275" anchor="t" anchorCtr="0">
            <a:noAutofit/>
          </a:bodyPr>
          <a:lstStyle/>
          <a:p>
            <a:pPr lvl="0"/>
            <a:r>
              <a:rPr lang="en" b="1" dirty="0">
                <a:latin typeface="Apfel Grotezk" pitchFamily="50" charset="0"/>
                <a:ea typeface="Space Grotesk"/>
                <a:cs typeface="Space Grotesk"/>
                <a:sym typeface="Space Grotesk"/>
              </a:rPr>
              <a:t>Add-Mix-Read</a:t>
            </a:r>
            <a:endParaRPr b="1" dirty="0">
              <a:latin typeface="Apfel Grotezk" pitchFamily="50" charset="0"/>
              <a:ea typeface="Space Grotesk"/>
              <a:cs typeface="Space Grotesk"/>
              <a:sym typeface="Space Grotesk"/>
            </a:endParaRPr>
          </a:p>
        </p:txBody>
      </p:sp>
      <p:sp>
        <p:nvSpPr>
          <p:cNvPr id="188" name="Google Shape;188;p27"/>
          <p:cNvSpPr txBox="1">
            <a:spLocks noGrp="1"/>
          </p:cNvSpPr>
          <p:nvPr>
            <p:ph type="sldNum" idx="12"/>
          </p:nvPr>
        </p:nvSpPr>
        <p:spPr>
          <a:xfrm>
            <a:off x="8594180" y="4958487"/>
            <a:ext cx="366900" cy="146100"/>
          </a:xfrm>
          <a:prstGeom prst="rect">
            <a:avLst/>
          </a:prstGeom>
          <a:noFill/>
          <a:ln>
            <a:noFill/>
          </a:ln>
        </p:spPr>
        <p:txBody>
          <a:bodyPr spcFirstLastPara="1" wrap="square" lIns="0" tIns="34275" rIns="0" bIns="34275" anchor="ctr" anchorCtr="0">
            <a:spAutoFit/>
          </a:bodyPr>
          <a:lstStyle/>
          <a:p>
            <a:pPr marL="0" lvl="0" indent="0" algn="r" rtl="0">
              <a:spcBef>
                <a:spcPts val="0"/>
              </a:spcBef>
              <a:spcAft>
                <a:spcPts val="0"/>
              </a:spcAft>
              <a:buNone/>
            </a:pPr>
            <a:fld id="{00000000-1234-1234-1234-123412341234}" type="slidenum">
              <a:rPr lang="en">
                <a:latin typeface="Apfel Grotezk" pitchFamily="50" charset="0"/>
              </a:rPr>
              <a:t>12</a:t>
            </a:fld>
            <a:endParaRPr>
              <a:latin typeface="Apfel Grotezk" pitchFamily="50" charset="0"/>
            </a:endParaRPr>
          </a:p>
        </p:txBody>
      </p:sp>
      <p:sp>
        <p:nvSpPr>
          <p:cNvPr id="189" name="Google Shape;189;p27"/>
          <p:cNvSpPr txBox="1">
            <a:spLocks noGrp="1"/>
          </p:cNvSpPr>
          <p:nvPr>
            <p:ph type="body" idx="1"/>
          </p:nvPr>
        </p:nvSpPr>
        <p:spPr>
          <a:xfrm>
            <a:off x="182880" y="116542"/>
            <a:ext cx="8778300" cy="193800"/>
          </a:xfrm>
          <a:prstGeom prst="rect">
            <a:avLst/>
          </a:prstGeom>
          <a:noFill/>
          <a:ln>
            <a:noFill/>
          </a:ln>
        </p:spPr>
        <p:txBody>
          <a:bodyPr spcFirstLastPara="1" wrap="square" lIns="0" tIns="34275" rIns="0" bIns="34275" anchor="t" anchorCtr="0">
            <a:spAutoFit/>
          </a:bodyPr>
          <a:lstStyle/>
          <a:p>
            <a:pPr marL="0" lvl="0" indent="0">
              <a:spcBef>
                <a:spcPts val="0"/>
              </a:spcBef>
              <a:buNone/>
            </a:pPr>
            <a:r>
              <a:rPr lang="en" dirty="0">
                <a:latin typeface="Apfel Grotezk" pitchFamily="50" charset="0"/>
              </a:rPr>
              <a:t>MC1709</a:t>
            </a:r>
            <a:endParaRPr dirty="0">
              <a:latin typeface="Apfel Grotezk" pitchFamily="50" charset="0"/>
              <a:sym typeface="Space Grotesk"/>
            </a:endParaRPr>
          </a:p>
        </p:txBody>
      </p:sp>
      <p:sp>
        <p:nvSpPr>
          <p:cNvPr id="190" name="Google Shape;190;p27"/>
          <p:cNvSpPr txBox="1">
            <a:spLocks noGrp="1"/>
          </p:cNvSpPr>
          <p:nvPr>
            <p:ph type="body" idx="2"/>
          </p:nvPr>
        </p:nvSpPr>
        <p:spPr>
          <a:xfrm>
            <a:off x="118050" y="685380"/>
            <a:ext cx="4454100" cy="3357900"/>
          </a:xfrm>
          <a:prstGeom prst="rect">
            <a:avLst/>
          </a:prstGeom>
          <a:noFill/>
          <a:ln>
            <a:noFill/>
          </a:ln>
        </p:spPr>
        <p:txBody>
          <a:bodyPr spcFirstLastPara="1" wrap="square" lIns="68575" tIns="34275" rIns="68575" bIns="34275" anchor="t" anchorCtr="0">
            <a:noAutofit/>
          </a:bodyPr>
          <a:lstStyle/>
          <a:p>
            <a:pPr marL="457200" lvl="0" indent="-317500" algn="l" rtl="0">
              <a:spcBef>
                <a:spcPts val="0"/>
              </a:spcBef>
              <a:spcAft>
                <a:spcPts val="0"/>
              </a:spcAft>
              <a:buSzPts val="1400"/>
              <a:buChar char="●"/>
            </a:pPr>
            <a:r>
              <a:rPr lang="en" dirty="0">
                <a:latin typeface="Apfel Grotezk" pitchFamily="50" charset="0"/>
              </a:rPr>
              <a:t>Dispense reagent and read out plate-reader based assays</a:t>
            </a:r>
            <a:endParaRPr dirty="0">
              <a:latin typeface="Apfel Grotezk" pitchFamily="50" charset="0"/>
            </a:endParaRPr>
          </a:p>
          <a:p>
            <a:pPr marL="914400" lvl="1" indent="-317500" algn="l" rtl="0">
              <a:spcBef>
                <a:spcPts val="0"/>
              </a:spcBef>
              <a:spcAft>
                <a:spcPts val="0"/>
              </a:spcAft>
              <a:buSzPts val="1400"/>
              <a:buChar char="○"/>
            </a:pPr>
            <a:r>
              <a:rPr lang="en" dirty="0">
                <a:latin typeface="Apfel Grotezk" pitchFamily="50" charset="0"/>
              </a:rPr>
              <a:t>Luminescence</a:t>
            </a:r>
          </a:p>
          <a:p>
            <a:pPr marL="914400" lvl="1" indent="-317500" algn="l" rtl="0">
              <a:spcBef>
                <a:spcPts val="0"/>
              </a:spcBef>
              <a:spcAft>
                <a:spcPts val="0"/>
              </a:spcAft>
              <a:buSzPts val="1400"/>
              <a:buChar char="○"/>
            </a:pPr>
            <a:r>
              <a:rPr lang="en" dirty="0">
                <a:latin typeface="Apfel Grotezk" pitchFamily="50" charset="0"/>
              </a:rPr>
              <a:t>Fluorescence </a:t>
            </a:r>
            <a:endParaRPr dirty="0">
              <a:latin typeface="Apfel Grotezk" pitchFamily="50" charset="0"/>
            </a:endParaRPr>
          </a:p>
          <a:p>
            <a:pPr marL="914400" lvl="1" indent="-317500" algn="l" rtl="0">
              <a:spcBef>
                <a:spcPts val="0"/>
              </a:spcBef>
              <a:spcAft>
                <a:spcPts val="0"/>
              </a:spcAft>
              <a:buSzPts val="1400"/>
              <a:buChar char="○"/>
            </a:pPr>
            <a:r>
              <a:rPr lang="en" dirty="0">
                <a:latin typeface="Apfel Grotezk" pitchFamily="50" charset="0"/>
              </a:rPr>
              <a:t>HTRF</a:t>
            </a:r>
            <a:endParaRPr dirty="0">
              <a:latin typeface="Apfel Grotezk" pitchFamily="50" charset="0"/>
            </a:endParaRPr>
          </a:p>
          <a:p>
            <a:pPr marL="914400" lvl="1" indent="-317500" algn="l" rtl="0">
              <a:spcBef>
                <a:spcPts val="0"/>
              </a:spcBef>
              <a:spcAft>
                <a:spcPts val="0"/>
              </a:spcAft>
              <a:buSzPts val="1400"/>
              <a:buChar char="○"/>
            </a:pPr>
            <a:r>
              <a:rPr lang="en" dirty="0">
                <a:latin typeface="Apfel Grotezk" pitchFamily="50" charset="0"/>
              </a:rPr>
              <a:t>Absorbance</a:t>
            </a:r>
            <a:endParaRPr dirty="0">
              <a:latin typeface="Apfel Grotezk" pitchFamily="50" charset="0"/>
            </a:endParaRPr>
          </a:p>
          <a:p>
            <a:pPr marL="457200" lvl="0" indent="-317500" algn="l" rtl="0">
              <a:lnSpc>
                <a:spcPct val="90000"/>
              </a:lnSpc>
              <a:spcBef>
                <a:spcPts val="0"/>
              </a:spcBef>
              <a:spcAft>
                <a:spcPts val="0"/>
              </a:spcAft>
              <a:buSzPts val="1400"/>
              <a:buFont typeface="Space Grotesk"/>
              <a:buChar char="●"/>
            </a:pPr>
            <a:r>
              <a:rPr lang="en" dirty="0">
                <a:latin typeface="Apfel Grotezk" pitchFamily="50" charset="0"/>
              </a:rPr>
              <a:t>Devices:</a:t>
            </a:r>
            <a:endParaRPr dirty="0">
              <a:latin typeface="Apfel Grotezk" pitchFamily="50" charset="0"/>
            </a:endParaRPr>
          </a:p>
          <a:p>
            <a:pPr marL="914400" lvl="1" indent="-317500" algn="l" rtl="0">
              <a:lnSpc>
                <a:spcPct val="90000"/>
              </a:lnSpc>
              <a:spcBef>
                <a:spcPts val="0"/>
              </a:spcBef>
              <a:spcAft>
                <a:spcPts val="0"/>
              </a:spcAft>
              <a:buSzPts val="1400"/>
              <a:buChar char="○"/>
            </a:pPr>
            <a:r>
              <a:rPr lang="en" dirty="0">
                <a:latin typeface="Apfel Grotezk" pitchFamily="50" charset="0"/>
              </a:rPr>
              <a:t>AmbiStore</a:t>
            </a:r>
            <a:endParaRPr dirty="0">
              <a:latin typeface="Apfel Grotezk" pitchFamily="50" charset="0"/>
            </a:endParaRPr>
          </a:p>
          <a:p>
            <a:pPr marL="914400" lvl="1" indent="-317500" algn="l" rtl="0">
              <a:lnSpc>
                <a:spcPct val="90000"/>
              </a:lnSpc>
              <a:spcBef>
                <a:spcPts val="0"/>
              </a:spcBef>
              <a:spcAft>
                <a:spcPts val="0"/>
              </a:spcAft>
              <a:buSzPts val="1400"/>
              <a:buChar char="○"/>
            </a:pPr>
            <a:r>
              <a:rPr lang="en" dirty="0">
                <a:latin typeface="Apfel Grotezk" pitchFamily="50" charset="0"/>
              </a:rPr>
              <a:t>SteriStore</a:t>
            </a:r>
            <a:endParaRPr dirty="0">
              <a:latin typeface="Apfel Grotezk" pitchFamily="50" charset="0"/>
            </a:endParaRPr>
          </a:p>
          <a:p>
            <a:pPr marL="914400" lvl="1" indent="-317500" algn="l" rtl="0">
              <a:lnSpc>
                <a:spcPct val="90000"/>
              </a:lnSpc>
              <a:spcBef>
                <a:spcPts val="0"/>
              </a:spcBef>
              <a:spcAft>
                <a:spcPts val="0"/>
              </a:spcAft>
              <a:buSzPts val="1400"/>
              <a:buChar char="○"/>
            </a:pPr>
            <a:r>
              <a:rPr lang="en" dirty="0">
                <a:latin typeface="Apfel Grotezk" pitchFamily="50" charset="0"/>
              </a:rPr>
              <a:t>PlateOrient</a:t>
            </a:r>
            <a:endParaRPr dirty="0">
              <a:latin typeface="Apfel Grotezk" pitchFamily="50" charset="0"/>
            </a:endParaRPr>
          </a:p>
          <a:p>
            <a:pPr marL="914400" lvl="1" indent="-317500" algn="l" rtl="0">
              <a:spcBef>
                <a:spcPts val="0"/>
              </a:spcBef>
              <a:spcAft>
                <a:spcPts val="0"/>
              </a:spcAft>
              <a:buSzPts val="1400"/>
              <a:buChar char="○"/>
            </a:pPr>
            <a:r>
              <a:rPr lang="en" dirty="0">
                <a:latin typeface="Apfel Grotezk" pitchFamily="50" charset="0"/>
              </a:rPr>
              <a:t>LidValet</a:t>
            </a:r>
            <a:endParaRPr dirty="0">
              <a:latin typeface="Apfel Grotezk" pitchFamily="50" charset="0"/>
            </a:endParaRPr>
          </a:p>
          <a:p>
            <a:pPr marL="914400" lvl="1" indent="-317500" algn="l" rtl="0">
              <a:spcBef>
                <a:spcPts val="0"/>
              </a:spcBef>
              <a:spcAft>
                <a:spcPts val="0"/>
              </a:spcAft>
              <a:buSzPts val="1400"/>
              <a:buChar char="○"/>
            </a:pPr>
            <a:r>
              <a:rPr lang="en" dirty="0">
                <a:latin typeface="Apfel Grotezk" pitchFamily="50" charset="0"/>
              </a:rPr>
              <a:t>LidDiscard</a:t>
            </a:r>
            <a:endParaRPr dirty="0">
              <a:latin typeface="Apfel Grotezk" pitchFamily="50" charset="0"/>
            </a:endParaRPr>
          </a:p>
          <a:p>
            <a:pPr marL="914400" lvl="1" indent="-317500" algn="l" rtl="0">
              <a:lnSpc>
                <a:spcPct val="90000"/>
              </a:lnSpc>
              <a:spcBef>
                <a:spcPts val="0"/>
              </a:spcBef>
              <a:spcAft>
                <a:spcPts val="0"/>
              </a:spcAft>
              <a:buSzPts val="1400"/>
              <a:buChar char="○"/>
            </a:pPr>
            <a:r>
              <a:rPr lang="en" dirty="0">
                <a:latin typeface="Apfel Grotezk" pitchFamily="50" charset="0"/>
              </a:rPr>
              <a:t>Multidrop Combi</a:t>
            </a:r>
            <a:endParaRPr dirty="0">
              <a:latin typeface="Apfel Grotezk" pitchFamily="50" charset="0"/>
            </a:endParaRPr>
          </a:p>
          <a:p>
            <a:pPr marL="914400" lvl="1" indent="-317500" algn="l" rtl="0">
              <a:lnSpc>
                <a:spcPct val="90000"/>
              </a:lnSpc>
              <a:spcBef>
                <a:spcPts val="0"/>
              </a:spcBef>
              <a:spcAft>
                <a:spcPts val="0"/>
              </a:spcAft>
              <a:buSzPts val="1400"/>
              <a:buChar char="○"/>
            </a:pPr>
            <a:r>
              <a:rPr lang="en" dirty="0">
                <a:latin typeface="Apfel Grotezk" pitchFamily="50" charset="0"/>
              </a:rPr>
              <a:t>Plate Reader</a:t>
            </a:r>
            <a:endParaRPr dirty="0">
              <a:latin typeface="Apfel Grotezk" pitchFamily="50" charset="0"/>
            </a:endParaRPr>
          </a:p>
        </p:txBody>
      </p:sp>
      <p:pic>
        <p:nvPicPr>
          <p:cNvPr id="2" name="Google Shape;191;p27" title="MC1709_updated.png">
            <a:extLst>
              <a:ext uri="{FF2B5EF4-FFF2-40B4-BE49-F238E27FC236}">
                <a16:creationId xmlns:a16="http://schemas.microsoft.com/office/drawing/2014/main" id="{70ABE324-F649-44A0-3301-FAB853533EDB}"/>
              </a:ext>
            </a:extLst>
          </p:cNvPr>
          <p:cNvPicPr preferRelativeResize="0"/>
          <p:nvPr/>
        </p:nvPicPr>
        <p:blipFill rotWithShape="1">
          <a:blip r:embed="rId4">
            <a:alphaModFix/>
          </a:blip>
          <a:srcRect t="16534"/>
          <a:stretch/>
        </p:blipFill>
        <p:spPr>
          <a:xfrm>
            <a:off x="4882275" y="371088"/>
            <a:ext cx="4078805" cy="4518546"/>
          </a:xfrm>
          <a:prstGeom prst="rect">
            <a:avLst/>
          </a:prstGeom>
          <a:noFill/>
          <a:ln>
            <a:noFill/>
          </a:ln>
        </p:spPr>
      </p:pic>
      <p:sp>
        <p:nvSpPr>
          <p:cNvPr id="4" name="Rectangle 3">
            <a:extLst>
              <a:ext uri="{FF2B5EF4-FFF2-40B4-BE49-F238E27FC236}">
                <a16:creationId xmlns:a16="http://schemas.microsoft.com/office/drawing/2014/main" id="{D0CF4A71-2DEE-F19C-0900-2F66497C8B0E}"/>
              </a:ext>
            </a:extLst>
          </p:cNvPr>
          <p:cNvSpPr/>
          <p:nvPr/>
        </p:nvSpPr>
        <p:spPr>
          <a:xfrm>
            <a:off x="1856660" y="3786998"/>
            <a:ext cx="836378" cy="9734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
        <p:nvSpPr>
          <p:cNvPr id="6" name="Rectangle 5">
            <a:extLst>
              <a:ext uri="{FF2B5EF4-FFF2-40B4-BE49-F238E27FC236}">
                <a16:creationId xmlns:a16="http://schemas.microsoft.com/office/drawing/2014/main" id="{513509AB-3115-B7D8-E5AC-A9FA9C0ADA0A}"/>
              </a:ext>
            </a:extLst>
          </p:cNvPr>
          <p:cNvSpPr/>
          <p:nvPr/>
        </p:nvSpPr>
        <p:spPr>
          <a:xfrm>
            <a:off x="4270976" y="4936243"/>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
        <p:nvSpPr>
          <p:cNvPr id="7" name="Rectangle 6">
            <a:extLst>
              <a:ext uri="{FF2B5EF4-FFF2-40B4-BE49-F238E27FC236}">
                <a16:creationId xmlns:a16="http://schemas.microsoft.com/office/drawing/2014/main" id="{616A69CE-CCC3-FF88-C89A-06CA90C47A93}"/>
              </a:ext>
            </a:extLst>
          </p:cNvPr>
          <p:cNvSpPr/>
          <p:nvPr/>
        </p:nvSpPr>
        <p:spPr>
          <a:xfrm>
            <a:off x="1672802" y="4957727"/>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FDB14-18CF-B150-62BD-F795A68A1DF1}"/>
              </a:ext>
            </a:extLst>
          </p:cNvPr>
          <p:cNvSpPr>
            <a:spLocks noGrp="1"/>
          </p:cNvSpPr>
          <p:nvPr>
            <p:ph type="title"/>
          </p:nvPr>
        </p:nvSpPr>
        <p:spPr/>
        <p:txBody>
          <a:bodyPr/>
          <a:lstStyle/>
          <a:p>
            <a:r>
              <a:rPr lang="en-US" dirty="0">
                <a:latin typeface="Apfel Grotezk" pitchFamily="50" charset="0"/>
              </a:rPr>
              <a:t>Conclusions</a:t>
            </a:r>
          </a:p>
        </p:txBody>
      </p:sp>
      <p:sp>
        <p:nvSpPr>
          <p:cNvPr id="3" name="Text Placeholder 2">
            <a:extLst>
              <a:ext uri="{FF2B5EF4-FFF2-40B4-BE49-F238E27FC236}">
                <a16:creationId xmlns:a16="http://schemas.microsoft.com/office/drawing/2014/main" id="{7FA3BFBF-C42A-C51B-6DB5-E36D86147A66}"/>
              </a:ext>
            </a:extLst>
          </p:cNvPr>
          <p:cNvSpPr>
            <a:spLocks noGrp="1"/>
          </p:cNvSpPr>
          <p:nvPr>
            <p:ph type="body" idx="1"/>
          </p:nvPr>
        </p:nvSpPr>
        <p:spPr>
          <a:xfrm>
            <a:off x="182880" y="116542"/>
            <a:ext cx="8778240" cy="296461"/>
          </a:xfrm>
        </p:spPr>
        <p:txBody>
          <a:bodyPr/>
          <a:lstStyle/>
          <a:p>
            <a:endParaRPr lang="en-US">
              <a:latin typeface="Apfel Grotezk" pitchFamily="50" charset="0"/>
            </a:endParaRPr>
          </a:p>
        </p:txBody>
      </p:sp>
      <p:sp>
        <p:nvSpPr>
          <p:cNvPr id="4" name="Text Placeholder 3">
            <a:extLst>
              <a:ext uri="{FF2B5EF4-FFF2-40B4-BE49-F238E27FC236}">
                <a16:creationId xmlns:a16="http://schemas.microsoft.com/office/drawing/2014/main" id="{68DC1F47-6300-35D9-7E8F-2380E66DF71A}"/>
              </a:ext>
            </a:extLst>
          </p:cNvPr>
          <p:cNvSpPr>
            <a:spLocks noGrp="1"/>
          </p:cNvSpPr>
          <p:nvPr>
            <p:ph type="body" idx="2"/>
          </p:nvPr>
        </p:nvSpPr>
        <p:spPr>
          <a:xfrm>
            <a:off x="118055" y="1007125"/>
            <a:ext cx="8778300" cy="3729184"/>
          </a:xfrm>
        </p:spPr>
        <p:txBody>
          <a:bodyPr/>
          <a:lstStyle/>
          <a:p>
            <a:r>
              <a:rPr lang="en-US" b="1" dirty="0" err="1">
                <a:latin typeface="Apfel Grotezk" pitchFamily="50" charset="0"/>
              </a:rPr>
              <a:t>Enveda</a:t>
            </a:r>
            <a:r>
              <a:rPr lang="en-US" b="1" dirty="0">
                <a:latin typeface="Apfel Grotezk" pitchFamily="50" charset="0"/>
              </a:rPr>
              <a:t> is translating nature’s chemistry to medicines</a:t>
            </a:r>
          </a:p>
          <a:p>
            <a:pPr lvl="1"/>
            <a:r>
              <a:rPr lang="en-US" dirty="0">
                <a:latin typeface="Apfel Grotezk" pitchFamily="50" charset="0"/>
              </a:rPr>
              <a:t>Pure compound screening</a:t>
            </a:r>
          </a:p>
          <a:p>
            <a:pPr lvl="1"/>
            <a:r>
              <a:rPr lang="en-US" dirty="0">
                <a:latin typeface="Apfel Grotezk" pitchFamily="50" charset="0"/>
              </a:rPr>
              <a:t>Semi-pure fraction screening</a:t>
            </a:r>
          </a:p>
          <a:p>
            <a:r>
              <a:rPr lang="en-US" b="1" dirty="0">
                <a:latin typeface="Apfel Grotezk" pitchFamily="50" charset="0"/>
              </a:rPr>
              <a:t>Automate low complexity, high-capacity tasks</a:t>
            </a:r>
          </a:p>
          <a:p>
            <a:pPr lvl="1"/>
            <a:r>
              <a:rPr lang="en-US" dirty="0">
                <a:latin typeface="Apfel Grotezk" pitchFamily="50" charset="0"/>
              </a:rPr>
              <a:t>Wide variety of supported assays </a:t>
            </a:r>
          </a:p>
          <a:p>
            <a:pPr lvl="1"/>
            <a:r>
              <a:rPr lang="en-US" dirty="0">
                <a:latin typeface="Apfel Grotezk" pitchFamily="50" charset="0"/>
              </a:rPr>
              <a:t>Mid to ultra HTS support</a:t>
            </a:r>
          </a:p>
          <a:p>
            <a:r>
              <a:rPr lang="en-US" b="1" dirty="0">
                <a:latin typeface="Apfel Grotezk" pitchFamily="50" charset="0"/>
              </a:rPr>
              <a:t>Small agile team, limited overhead</a:t>
            </a:r>
            <a:endParaRPr lang="en-US" dirty="0">
              <a:latin typeface="Apfel Grotezk" pitchFamily="50" charset="0"/>
            </a:endParaRPr>
          </a:p>
          <a:p>
            <a:r>
              <a:rPr lang="en-US" b="1" dirty="0">
                <a:latin typeface="Apfel Grotezk" pitchFamily="50" charset="0"/>
              </a:rPr>
              <a:t>Flexible design for system upgrades</a:t>
            </a:r>
          </a:p>
          <a:p>
            <a:pPr lvl="1"/>
            <a:r>
              <a:rPr lang="en-US" dirty="0">
                <a:latin typeface="Apfel Grotezk" pitchFamily="50" charset="0"/>
              </a:rPr>
              <a:t>Future proofing </a:t>
            </a:r>
          </a:p>
        </p:txBody>
      </p:sp>
      <p:pic>
        <p:nvPicPr>
          <p:cNvPr id="12" name="Picture 11">
            <a:extLst>
              <a:ext uri="{FF2B5EF4-FFF2-40B4-BE49-F238E27FC236}">
                <a16:creationId xmlns:a16="http://schemas.microsoft.com/office/drawing/2014/main" id="{40ACDD39-F044-8DB7-B9DA-A93BCFCB3B87}"/>
              </a:ext>
            </a:extLst>
          </p:cNvPr>
          <p:cNvPicPr>
            <a:picLocks noChangeAspect="1"/>
          </p:cNvPicPr>
          <p:nvPr/>
        </p:nvPicPr>
        <p:blipFill>
          <a:blip r:embed="rId3"/>
          <a:stretch>
            <a:fillRect/>
          </a:stretch>
        </p:blipFill>
        <p:spPr>
          <a:xfrm>
            <a:off x="5148745" y="492905"/>
            <a:ext cx="3692558" cy="713768"/>
          </a:xfrm>
          <a:prstGeom prst="rect">
            <a:avLst/>
          </a:prstGeom>
        </p:spPr>
      </p:pic>
      <p:sp>
        <p:nvSpPr>
          <p:cNvPr id="5" name="Rectangle 4">
            <a:extLst>
              <a:ext uri="{FF2B5EF4-FFF2-40B4-BE49-F238E27FC236}">
                <a16:creationId xmlns:a16="http://schemas.microsoft.com/office/drawing/2014/main" id="{978166CC-A914-A771-4871-3994A2AE3266}"/>
              </a:ext>
            </a:extLst>
          </p:cNvPr>
          <p:cNvSpPr/>
          <p:nvPr/>
        </p:nvSpPr>
        <p:spPr>
          <a:xfrm>
            <a:off x="4270976" y="4936243"/>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
        <p:nvSpPr>
          <p:cNvPr id="6" name="Rectangle 5">
            <a:extLst>
              <a:ext uri="{FF2B5EF4-FFF2-40B4-BE49-F238E27FC236}">
                <a16:creationId xmlns:a16="http://schemas.microsoft.com/office/drawing/2014/main" id="{4CD7854C-E5F9-E8F7-ED1D-29C63C425473}"/>
              </a:ext>
            </a:extLst>
          </p:cNvPr>
          <p:cNvSpPr/>
          <p:nvPr/>
        </p:nvSpPr>
        <p:spPr>
          <a:xfrm>
            <a:off x="1672802" y="4957727"/>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pic>
        <p:nvPicPr>
          <p:cNvPr id="7" name="Picture 6">
            <a:extLst>
              <a:ext uri="{FF2B5EF4-FFF2-40B4-BE49-F238E27FC236}">
                <a16:creationId xmlns:a16="http://schemas.microsoft.com/office/drawing/2014/main" id="{063BC13D-4D0C-F850-1F19-F06DD3B74C9F}"/>
              </a:ext>
            </a:extLst>
          </p:cNvPr>
          <p:cNvPicPr>
            <a:picLocks noChangeAspect="1"/>
          </p:cNvPicPr>
          <p:nvPr/>
        </p:nvPicPr>
        <p:blipFill>
          <a:blip r:embed="rId4"/>
          <a:stretch>
            <a:fillRect/>
          </a:stretch>
        </p:blipFill>
        <p:spPr>
          <a:xfrm>
            <a:off x="5638807" y="3357115"/>
            <a:ext cx="2712434" cy="1448576"/>
          </a:xfrm>
          <a:prstGeom prst="rect">
            <a:avLst/>
          </a:prstGeom>
        </p:spPr>
      </p:pic>
      <p:pic>
        <p:nvPicPr>
          <p:cNvPr id="9" name="Picture 8">
            <a:extLst>
              <a:ext uri="{FF2B5EF4-FFF2-40B4-BE49-F238E27FC236}">
                <a16:creationId xmlns:a16="http://schemas.microsoft.com/office/drawing/2014/main" id="{D1972BC1-3058-8776-37E6-FC765CE3D1FE}"/>
              </a:ext>
            </a:extLst>
          </p:cNvPr>
          <p:cNvPicPr>
            <a:picLocks noChangeAspect="1"/>
          </p:cNvPicPr>
          <p:nvPr/>
        </p:nvPicPr>
        <p:blipFill>
          <a:blip r:embed="rId5"/>
          <a:stretch>
            <a:fillRect/>
          </a:stretch>
        </p:blipFill>
        <p:spPr>
          <a:xfrm>
            <a:off x="5638807" y="1489157"/>
            <a:ext cx="3022163" cy="1646540"/>
          </a:xfrm>
          <a:prstGeom prst="rect">
            <a:avLst/>
          </a:prstGeom>
        </p:spPr>
      </p:pic>
    </p:spTree>
    <p:extLst>
      <p:ext uri="{BB962C8B-B14F-4D97-AF65-F5344CB8AC3E}">
        <p14:creationId xmlns:p14="http://schemas.microsoft.com/office/powerpoint/2010/main" val="165665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6"/>
          <p:cNvSpPr txBox="1">
            <a:spLocks noGrp="1"/>
          </p:cNvSpPr>
          <p:nvPr>
            <p:ph type="sldNum" idx="12"/>
          </p:nvPr>
        </p:nvSpPr>
        <p:spPr>
          <a:xfrm>
            <a:off x="8594180" y="4958487"/>
            <a:ext cx="366900" cy="146100"/>
          </a:xfrm>
          <a:prstGeom prst="rect">
            <a:avLst/>
          </a:prstGeom>
          <a:noFill/>
          <a:ln>
            <a:noFill/>
          </a:ln>
        </p:spPr>
        <p:txBody>
          <a:bodyPr spcFirstLastPara="1" wrap="square" lIns="0" tIns="34275" rIns="0" bIns="34275" anchor="ctr" anchorCtr="0">
            <a:spAutoFit/>
          </a:bodyPr>
          <a:lstStyle/>
          <a:p>
            <a:pPr marL="0" lvl="0" indent="0" algn="r" rtl="0">
              <a:spcBef>
                <a:spcPts val="0"/>
              </a:spcBef>
              <a:spcAft>
                <a:spcPts val="0"/>
              </a:spcAft>
              <a:buNone/>
            </a:pPr>
            <a:fld id="{00000000-1234-1234-1234-123412341234}" type="slidenum">
              <a:rPr lang="en">
                <a:latin typeface="Apfel Grotezk" pitchFamily="50" charset="0"/>
              </a:rPr>
              <a:t>14</a:t>
            </a:fld>
            <a:endParaRPr>
              <a:latin typeface="Apfel Grotezk" pitchFamily="50" charset="0"/>
            </a:endParaRPr>
          </a:p>
        </p:txBody>
      </p:sp>
      <p:sp>
        <p:nvSpPr>
          <p:cNvPr id="491" name="Google Shape;491;p46"/>
          <p:cNvSpPr txBox="1">
            <a:spLocks noGrp="1"/>
          </p:cNvSpPr>
          <p:nvPr>
            <p:ph type="body" idx="1"/>
          </p:nvPr>
        </p:nvSpPr>
        <p:spPr>
          <a:xfrm>
            <a:off x="707480" y="2747434"/>
            <a:ext cx="7886700" cy="6858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Clr>
                <a:schemeClr val="lt1"/>
              </a:buClr>
              <a:buSzPts val="2700"/>
              <a:buNone/>
            </a:pPr>
            <a:r>
              <a:rPr lang="en" dirty="0">
                <a:latin typeface="Apfel Grotezk" pitchFamily="50" charset="0"/>
                <a:ea typeface="Space Grotesk"/>
                <a:cs typeface="Space Grotesk"/>
                <a:sym typeface="Space Grotesk"/>
              </a:rPr>
              <a:t>Transforming Small Molecule Drug Discovery with Machine Learning &amp; Metabolomics</a:t>
            </a:r>
            <a:endParaRPr dirty="0">
              <a:latin typeface="Apfel Grotezk" pitchFamily="50" charset="0"/>
              <a:ea typeface="Space Grotesk"/>
              <a:cs typeface="Space Grotesk"/>
              <a:sym typeface="Space Grotesk"/>
            </a:endParaRPr>
          </a:p>
        </p:txBody>
      </p:sp>
      <p:sp>
        <p:nvSpPr>
          <p:cNvPr id="2" name="Rectangle 1">
            <a:extLst>
              <a:ext uri="{FF2B5EF4-FFF2-40B4-BE49-F238E27FC236}">
                <a16:creationId xmlns:a16="http://schemas.microsoft.com/office/drawing/2014/main" id="{5C837C75-B97D-421A-776A-449B15C8C97E}"/>
              </a:ext>
            </a:extLst>
          </p:cNvPr>
          <p:cNvSpPr/>
          <p:nvPr/>
        </p:nvSpPr>
        <p:spPr>
          <a:xfrm>
            <a:off x="4270976" y="4936243"/>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
        <p:nvSpPr>
          <p:cNvPr id="3" name="Rectangle 2">
            <a:extLst>
              <a:ext uri="{FF2B5EF4-FFF2-40B4-BE49-F238E27FC236}">
                <a16:creationId xmlns:a16="http://schemas.microsoft.com/office/drawing/2014/main" id="{E8309164-93BC-9954-2442-EE4D7BA30317}"/>
              </a:ext>
            </a:extLst>
          </p:cNvPr>
          <p:cNvSpPr/>
          <p:nvPr/>
        </p:nvSpPr>
        <p:spPr>
          <a:xfrm>
            <a:off x="1672802" y="4957727"/>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
        <p:nvSpPr>
          <p:cNvPr id="4" name="TextBox 3">
            <a:extLst>
              <a:ext uri="{FF2B5EF4-FFF2-40B4-BE49-F238E27FC236}">
                <a16:creationId xmlns:a16="http://schemas.microsoft.com/office/drawing/2014/main" id="{0A1EAA30-6C88-D23B-61C9-F03EF3F6DD4C}"/>
              </a:ext>
            </a:extLst>
          </p:cNvPr>
          <p:cNvSpPr txBox="1"/>
          <p:nvPr/>
        </p:nvSpPr>
        <p:spPr>
          <a:xfrm>
            <a:off x="3261852" y="3661518"/>
            <a:ext cx="2347117" cy="523220"/>
          </a:xfrm>
          <a:prstGeom prst="rect">
            <a:avLst/>
          </a:prstGeom>
          <a:noFill/>
        </p:spPr>
        <p:txBody>
          <a:bodyPr wrap="none" rtlCol="0">
            <a:spAutoFit/>
          </a:bodyPr>
          <a:lstStyle/>
          <a:p>
            <a:pPr algn="ctr"/>
            <a:r>
              <a:rPr lang="en-US" b="1" dirty="0">
                <a:solidFill>
                  <a:schemeClr val="bg1"/>
                </a:solidFill>
                <a:latin typeface="Apfel Grotezk" pitchFamily="50" charset="0"/>
              </a:rPr>
              <a:t>We’re hiring, join our team!</a:t>
            </a:r>
          </a:p>
          <a:p>
            <a:pPr algn="ctr"/>
            <a:r>
              <a:rPr lang="en-US" b="1" dirty="0">
                <a:solidFill>
                  <a:schemeClr val="bg1"/>
                </a:solidFill>
                <a:latin typeface="Apfel Grotezk" pitchFamily="50" charset="0"/>
              </a:rPr>
              <a:t>enveda.com/careers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9"/>
          <p:cNvSpPr txBox="1">
            <a:spLocks noGrp="1"/>
          </p:cNvSpPr>
          <p:nvPr>
            <p:ph type="title"/>
          </p:nvPr>
        </p:nvSpPr>
        <p:spPr>
          <a:xfrm>
            <a:off x="182875" y="459249"/>
            <a:ext cx="8778300" cy="466800"/>
          </a:xfrm>
          <a:prstGeom prst="rect">
            <a:avLst/>
          </a:prstGeom>
        </p:spPr>
        <p:txBody>
          <a:bodyPr spcFirstLastPara="1" wrap="square" lIns="0" tIns="34275" rIns="0" bIns="34275" anchor="t" anchorCtr="0">
            <a:noAutofit/>
          </a:bodyPr>
          <a:lstStyle/>
          <a:p>
            <a:pPr marL="0" lvl="0" indent="0" algn="l" rtl="0">
              <a:spcBef>
                <a:spcPts val="0"/>
              </a:spcBef>
              <a:spcAft>
                <a:spcPts val="0"/>
              </a:spcAft>
              <a:buClr>
                <a:schemeClr val="dk1"/>
              </a:buClr>
              <a:buSzPts val="1100"/>
              <a:buFont typeface="Arial"/>
              <a:buNone/>
            </a:pPr>
            <a:r>
              <a:rPr lang="en" dirty="0">
                <a:latin typeface="Apfel Grotezk" pitchFamily="50" charset="0"/>
                <a:ea typeface="Space Grotesk"/>
                <a:cs typeface="Space Grotesk"/>
                <a:sym typeface="Space Grotesk"/>
              </a:rPr>
              <a:t>Nature has been an incredible sources of medicines</a:t>
            </a:r>
            <a:endParaRPr dirty="0">
              <a:latin typeface="Apfel Grotezk" pitchFamily="50" charset="0"/>
            </a:endParaRPr>
          </a:p>
        </p:txBody>
      </p:sp>
      <p:sp>
        <p:nvSpPr>
          <p:cNvPr id="289" name="Google Shape;289;p39"/>
          <p:cNvSpPr txBox="1">
            <a:spLocks noGrp="1"/>
          </p:cNvSpPr>
          <p:nvPr>
            <p:ph type="sldNum" idx="12"/>
          </p:nvPr>
        </p:nvSpPr>
        <p:spPr>
          <a:xfrm>
            <a:off x="8594180" y="4958487"/>
            <a:ext cx="366900" cy="1461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500">
                <a:solidFill>
                  <a:srgbClr val="595959"/>
                </a:solidFill>
                <a:latin typeface="Apfel Grotezk" pitchFamily="50" charset="0"/>
              </a:rPr>
              <a:t>2</a:t>
            </a:fld>
            <a:endParaRPr sz="500">
              <a:solidFill>
                <a:srgbClr val="595959"/>
              </a:solidFill>
              <a:latin typeface="Apfel Grotezk" pitchFamily="50" charset="0"/>
            </a:endParaRPr>
          </a:p>
        </p:txBody>
      </p:sp>
      <p:sp>
        <p:nvSpPr>
          <p:cNvPr id="291" name="Google Shape;291;p39"/>
          <p:cNvSpPr txBox="1"/>
          <p:nvPr/>
        </p:nvSpPr>
        <p:spPr>
          <a:xfrm>
            <a:off x="8194272" y="955420"/>
            <a:ext cx="0" cy="0"/>
          </a:xfrm>
          <a:prstGeom prst="rect">
            <a:avLst/>
          </a:prstGeom>
          <a:noFill/>
          <a:ln>
            <a:noFill/>
          </a:ln>
        </p:spPr>
        <p:txBody>
          <a:bodyPr spcFirstLastPara="1" wrap="square" lIns="68550" tIns="34250" rIns="68550" bIns="3425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181717"/>
              </a:solidFill>
              <a:latin typeface="Apfel Grotezk" pitchFamily="50" charset="0"/>
              <a:sym typeface="Arial"/>
            </a:endParaRPr>
          </a:p>
        </p:txBody>
      </p:sp>
      <p:sp>
        <p:nvSpPr>
          <p:cNvPr id="292" name="Google Shape;292;p39"/>
          <p:cNvSpPr txBox="1"/>
          <p:nvPr/>
        </p:nvSpPr>
        <p:spPr>
          <a:xfrm>
            <a:off x="4954353" y="943349"/>
            <a:ext cx="0" cy="0"/>
          </a:xfrm>
          <a:prstGeom prst="rect">
            <a:avLst/>
          </a:prstGeom>
          <a:noFill/>
          <a:ln>
            <a:noFill/>
          </a:ln>
        </p:spPr>
        <p:txBody>
          <a:bodyPr spcFirstLastPara="1" wrap="square" lIns="68550" tIns="34250" rIns="68550" bIns="3425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181717"/>
              </a:solidFill>
              <a:latin typeface="Apfel Grotezk" pitchFamily="50" charset="0"/>
              <a:sym typeface="Arial"/>
            </a:endParaRPr>
          </a:p>
        </p:txBody>
      </p:sp>
      <p:sp>
        <p:nvSpPr>
          <p:cNvPr id="293" name="Google Shape;293;p39"/>
          <p:cNvSpPr txBox="1"/>
          <p:nvPr/>
        </p:nvSpPr>
        <p:spPr>
          <a:xfrm>
            <a:off x="4570645" y="976002"/>
            <a:ext cx="0" cy="0"/>
          </a:xfrm>
          <a:prstGeom prst="rect">
            <a:avLst/>
          </a:prstGeom>
          <a:noFill/>
          <a:ln>
            <a:noFill/>
          </a:ln>
        </p:spPr>
        <p:txBody>
          <a:bodyPr spcFirstLastPara="1" wrap="square" lIns="68550" tIns="34250" rIns="68550" bIns="3425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181717"/>
              </a:solidFill>
              <a:latin typeface="Apfel Grotezk" pitchFamily="50" charset="0"/>
              <a:sym typeface="Arial"/>
            </a:endParaRPr>
          </a:p>
        </p:txBody>
      </p:sp>
      <p:sp>
        <p:nvSpPr>
          <p:cNvPr id="294" name="Google Shape;294;p39"/>
          <p:cNvSpPr/>
          <p:nvPr/>
        </p:nvSpPr>
        <p:spPr>
          <a:xfrm>
            <a:off x="4724965" y="1078962"/>
            <a:ext cx="1599300" cy="1599000"/>
          </a:xfrm>
          <a:prstGeom prst="ellipse">
            <a:avLst/>
          </a:prstGeom>
          <a:no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pfel Grotezk" pitchFamily="50" charset="0"/>
              <a:ea typeface="Calibri"/>
              <a:cs typeface="Calibri"/>
              <a:sym typeface="Calibri"/>
            </a:endParaRPr>
          </a:p>
        </p:txBody>
      </p:sp>
      <p:grpSp>
        <p:nvGrpSpPr>
          <p:cNvPr id="295" name="Google Shape;295;p39"/>
          <p:cNvGrpSpPr/>
          <p:nvPr/>
        </p:nvGrpSpPr>
        <p:grpSpPr>
          <a:xfrm>
            <a:off x="914290" y="1078919"/>
            <a:ext cx="1599246" cy="1598981"/>
            <a:chOff x="1158567" y="2375504"/>
            <a:chExt cx="1321800" cy="1321800"/>
          </a:xfrm>
        </p:grpSpPr>
        <p:pic>
          <p:nvPicPr>
            <p:cNvPr id="296" name="Google Shape;296;p39" descr="800px-Illustration_Galega_officinalis1.jpg"/>
            <p:cNvPicPr preferRelativeResize="0"/>
            <p:nvPr/>
          </p:nvPicPr>
          <p:blipFill rotWithShape="1">
            <a:blip r:embed="rId3">
              <a:alphaModFix/>
            </a:blip>
            <a:srcRect t="6313" b="30239"/>
            <a:stretch/>
          </p:blipFill>
          <p:spPr>
            <a:xfrm>
              <a:off x="1239898" y="2456810"/>
              <a:ext cx="1159138" cy="1159190"/>
            </a:xfrm>
            <a:custGeom>
              <a:avLst/>
              <a:gdLst/>
              <a:ahLst/>
              <a:cxnLst/>
              <a:rect l="l" t="t" r="r" b="b"/>
              <a:pathLst>
                <a:path w="20595" h="20595" extrusionOk="0">
                  <a:moveTo>
                    <a:pt x="10297" y="0"/>
                  </a:moveTo>
                  <a:cubicBezTo>
                    <a:pt x="7662" y="0"/>
                    <a:pt x="5025" y="1004"/>
                    <a:pt x="3015" y="3015"/>
                  </a:cubicBezTo>
                  <a:cubicBezTo>
                    <a:pt x="1004" y="5025"/>
                    <a:pt x="0" y="7662"/>
                    <a:pt x="0" y="10297"/>
                  </a:cubicBezTo>
                  <a:cubicBezTo>
                    <a:pt x="0" y="12932"/>
                    <a:pt x="1004" y="15568"/>
                    <a:pt x="3015" y="17579"/>
                  </a:cubicBezTo>
                  <a:cubicBezTo>
                    <a:pt x="7036" y="21600"/>
                    <a:pt x="13558" y="21600"/>
                    <a:pt x="17579" y="17579"/>
                  </a:cubicBezTo>
                  <a:cubicBezTo>
                    <a:pt x="21600" y="13558"/>
                    <a:pt x="21600" y="7036"/>
                    <a:pt x="17579" y="3015"/>
                  </a:cubicBezTo>
                  <a:cubicBezTo>
                    <a:pt x="15568" y="1004"/>
                    <a:pt x="12932" y="0"/>
                    <a:pt x="10297" y="0"/>
                  </a:cubicBezTo>
                  <a:close/>
                </a:path>
              </a:pathLst>
            </a:custGeom>
            <a:noFill/>
            <a:ln w="9525" cap="flat" cmpd="sng">
              <a:solidFill>
                <a:schemeClr val="accent2"/>
              </a:solidFill>
              <a:prstDash val="solid"/>
              <a:round/>
              <a:headEnd type="none" w="sm" len="sm"/>
              <a:tailEnd type="none" w="sm" len="sm"/>
            </a:ln>
          </p:spPr>
        </p:pic>
        <p:sp>
          <p:nvSpPr>
            <p:cNvPr id="297" name="Google Shape;297;p39"/>
            <p:cNvSpPr/>
            <p:nvPr/>
          </p:nvSpPr>
          <p:spPr>
            <a:xfrm>
              <a:off x="1158567" y="2375504"/>
              <a:ext cx="1321800" cy="1321800"/>
            </a:xfrm>
            <a:prstGeom prst="ellipse">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pfel Grotezk" pitchFamily="50" charset="0"/>
                <a:ea typeface="Calibri"/>
                <a:cs typeface="Calibri"/>
                <a:sym typeface="Calibri"/>
              </a:endParaRPr>
            </a:p>
          </p:txBody>
        </p:sp>
      </p:grpSp>
      <p:sp>
        <p:nvSpPr>
          <p:cNvPr id="298" name="Google Shape;298;p39"/>
          <p:cNvSpPr txBox="1"/>
          <p:nvPr/>
        </p:nvSpPr>
        <p:spPr>
          <a:xfrm>
            <a:off x="954011" y="2697750"/>
            <a:ext cx="1519800" cy="29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i="1" dirty="0">
                <a:solidFill>
                  <a:schemeClr val="dk1"/>
                </a:solidFill>
                <a:latin typeface="Apfel Grotezk" pitchFamily="50" charset="0"/>
                <a:ea typeface="Space Grotesk"/>
                <a:cs typeface="Space Grotesk"/>
                <a:sym typeface="Space Grotesk"/>
              </a:rPr>
              <a:t>Galega officinalis</a:t>
            </a:r>
            <a:endParaRPr sz="1200" i="1" dirty="0">
              <a:solidFill>
                <a:schemeClr val="dk1"/>
              </a:solidFill>
              <a:latin typeface="Apfel Grotezk" pitchFamily="50" charset="0"/>
              <a:ea typeface="Space Grotesk"/>
              <a:cs typeface="Space Grotesk"/>
              <a:sym typeface="Space Grotesk"/>
            </a:endParaRPr>
          </a:p>
        </p:txBody>
      </p:sp>
      <p:grpSp>
        <p:nvGrpSpPr>
          <p:cNvPr id="299" name="Google Shape;299;p39"/>
          <p:cNvGrpSpPr/>
          <p:nvPr/>
        </p:nvGrpSpPr>
        <p:grpSpPr>
          <a:xfrm>
            <a:off x="2819698" y="2253316"/>
            <a:ext cx="1599246" cy="1598981"/>
            <a:chOff x="321243" y="4598191"/>
            <a:chExt cx="1321800" cy="1321800"/>
          </a:xfrm>
        </p:grpSpPr>
        <p:pic>
          <p:nvPicPr>
            <p:cNvPr id="300" name="Google Shape;300;p39" descr="il_570xN.1869992416_48t0.jpg"/>
            <p:cNvPicPr preferRelativeResize="0"/>
            <p:nvPr/>
          </p:nvPicPr>
          <p:blipFill rotWithShape="1">
            <a:blip r:embed="rId4">
              <a:alphaModFix/>
            </a:blip>
            <a:srcRect l="42323" t="17296" r="30069" b="54756"/>
            <a:stretch/>
          </p:blipFill>
          <p:spPr>
            <a:xfrm>
              <a:off x="402497" y="4679496"/>
              <a:ext cx="1159293" cy="1159190"/>
            </a:xfrm>
            <a:custGeom>
              <a:avLst/>
              <a:gdLst/>
              <a:ahLst/>
              <a:cxnLst/>
              <a:rect l="l" t="t" r="r" b="b"/>
              <a:pathLst>
                <a:path w="20595" h="20595" extrusionOk="0">
                  <a:moveTo>
                    <a:pt x="10298" y="0"/>
                  </a:moveTo>
                  <a:cubicBezTo>
                    <a:pt x="7663" y="0"/>
                    <a:pt x="5027" y="1004"/>
                    <a:pt x="3016" y="3015"/>
                  </a:cubicBezTo>
                  <a:cubicBezTo>
                    <a:pt x="-1005" y="7036"/>
                    <a:pt x="-1005" y="13558"/>
                    <a:pt x="3016" y="17579"/>
                  </a:cubicBezTo>
                  <a:cubicBezTo>
                    <a:pt x="7037" y="21600"/>
                    <a:pt x="13559" y="21600"/>
                    <a:pt x="17580" y="17579"/>
                  </a:cubicBezTo>
                  <a:cubicBezTo>
                    <a:pt x="19591" y="15568"/>
                    <a:pt x="20595" y="12932"/>
                    <a:pt x="20595" y="10297"/>
                  </a:cubicBezTo>
                  <a:cubicBezTo>
                    <a:pt x="20595" y="7662"/>
                    <a:pt x="19591" y="5025"/>
                    <a:pt x="17580" y="3015"/>
                  </a:cubicBezTo>
                  <a:cubicBezTo>
                    <a:pt x="15570" y="1004"/>
                    <a:pt x="12933" y="0"/>
                    <a:pt x="10298" y="0"/>
                  </a:cubicBezTo>
                  <a:close/>
                </a:path>
              </a:pathLst>
            </a:custGeom>
            <a:noFill/>
            <a:ln w="9525" cap="flat" cmpd="sng">
              <a:solidFill>
                <a:schemeClr val="accent5"/>
              </a:solidFill>
              <a:prstDash val="solid"/>
              <a:round/>
              <a:headEnd type="none" w="sm" len="sm"/>
              <a:tailEnd type="none" w="sm" len="sm"/>
            </a:ln>
          </p:spPr>
        </p:pic>
        <p:sp>
          <p:nvSpPr>
            <p:cNvPr id="301" name="Google Shape;301;p39"/>
            <p:cNvSpPr/>
            <p:nvPr/>
          </p:nvSpPr>
          <p:spPr>
            <a:xfrm>
              <a:off x="321243" y="4598191"/>
              <a:ext cx="1321800" cy="1321800"/>
            </a:xfrm>
            <a:prstGeom prst="ellipse">
              <a:avLst/>
            </a:prstGeom>
            <a:no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pfel Grotezk" pitchFamily="50" charset="0"/>
                <a:ea typeface="Calibri"/>
                <a:cs typeface="Calibri"/>
                <a:sym typeface="Calibri"/>
              </a:endParaRPr>
            </a:p>
          </p:txBody>
        </p:sp>
      </p:grpSp>
      <p:sp>
        <p:nvSpPr>
          <p:cNvPr id="302" name="Google Shape;302;p39"/>
          <p:cNvSpPr txBox="1"/>
          <p:nvPr/>
        </p:nvSpPr>
        <p:spPr>
          <a:xfrm>
            <a:off x="2918088" y="3868150"/>
            <a:ext cx="1402500" cy="28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i="1">
                <a:solidFill>
                  <a:schemeClr val="dk1"/>
                </a:solidFill>
                <a:latin typeface="Apfel Grotezk" pitchFamily="50" charset="0"/>
                <a:ea typeface="Space Grotesk"/>
                <a:cs typeface="Space Grotesk"/>
                <a:sym typeface="Space Grotesk"/>
              </a:rPr>
              <a:t>Cannabis sativa</a:t>
            </a:r>
            <a:endParaRPr sz="1600" i="1">
              <a:solidFill>
                <a:srgbClr val="FFFFFF"/>
              </a:solidFill>
              <a:latin typeface="Apfel Grotezk" pitchFamily="50" charset="0"/>
              <a:ea typeface="Avenir"/>
              <a:cs typeface="Avenir"/>
              <a:sym typeface="Avenir"/>
            </a:endParaRPr>
          </a:p>
        </p:txBody>
      </p:sp>
      <p:pic>
        <p:nvPicPr>
          <p:cNvPr id="303" name="Google Shape;303;p39" descr="willow bark.jpg"/>
          <p:cNvPicPr preferRelativeResize="0"/>
          <p:nvPr/>
        </p:nvPicPr>
        <p:blipFill rotWithShape="1">
          <a:blip r:embed="rId5">
            <a:alphaModFix/>
          </a:blip>
          <a:srcRect t="15725" r="2714" b="25378"/>
          <a:stretch/>
        </p:blipFill>
        <p:spPr>
          <a:xfrm>
            <a:off x="4825518" y="1163675"/>
            <a:ext cx="1402468" cy="1402262"/>
          </a:xfrm>
          <a:custGeom>
            <a:avLst/>
            <a:gdLst/>
            <a:ahLst/>
            <a:cxnLst/>
            <a:rect l="l" t="t" r="r" b="b"/>
            <a:pathLst>
              <a:path w="20595" h="20595" extrusionOk="0">
                <a:moveTo>
                  <a:pt x="10297" y="0"/>
                </a:moveTo>
                <a:cubicBezTo>
                  <a:pt x="7662" y="0"/>
                  <a:pt x="5025" y="1004"/>
                  <a:pt x="3015" y="3015"/>
                </a:cubicBezTo>
                <a:cubicBezTo>
                  <a:pt x="1004" y="5025"/>
                  <a:pt x="0" y="7662"/>
                  <a:pt x="0" y="10297"/>
                </a:cubicBezTo>
                <a:cubicBezTo>
                  <a:pt x="0" y="12932"/>
                  <a:pt x="1004" y="15568"/>
                  <a:pt x="3015" y="17579"/>
                </a:cubicBezTo>
                <a:cubicBezTo>
                  <a:pt x="7036" y="21600"/>
                  <a:pt x="13558" y="21600"/>
                  <a:pt x="17579" y="17579"/>
                </a:cubicBezTo>
                <a:cubicBezTo>
                  <a:pt x="21600" y="13558"/>
                  <a:pt x="21600" y="7036"/>
                  <a:pt x="17579" y="3015"/>
                </a:cubicBezTo>
                <a:cubicBezTo>
                  <a:pt x="15568" y="1004"/>
                  <a:pt x="12932" y="0"/>
                  <a:pt x="10297" y="0"/>
                </a:cubicBezTo>
                <a:close/>
              </a:path>
            </a:pathLst>
          </a:custGeom>
          <a:solidFill>
            <a:srgbClr val="595253"/>
          </a:solidFill>
          <a:ln>
            <a:noFill/>
          </a:ln>
        </p:spPr>
      </p:pic>
      <p:sp>
        <p:nvSpPr>
          <p:cNvPr id="304" name="Google Shape;304;p39"/>
          <p:cNvSpPr txBox="1"/>
          <p:nvPr/>
        </p:nvSpPr>
        <p:spPr>
          <a:xfrm>
            <a:off x="4867403" y="2697892"/>
            <a:ext cx="1314300" cy="289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200" i="1">
                <a:solidFill>
                  <a:schemeClr val="dk1"/>
                </a:solidFill>
                <a:latin typeface="Apfel Grotezk" pitchFamily="50" charset="0"/>
                <a:ea typeface="Space Grotesk"/>
                <a:cs typeface="Space Grotesk"/>
                <a:sym typeface="Space Grotesk"/>
              </a:rPr>
              <a:t>Salix</a:t>
            </a:r>
            <a:r>
              <a:rPr lang="en" sz="1600" i="1">
                <a:solidFill>
                  <a:srgbClr val="FFFFFF"/>
                </a:solidFill>
                <a:latin typeface="Apfel Grotezk" pitchFamily="50" charset="0"/>
                <a:ea typeface="Avenir"/>
                <a:cs typeface="Avenir"/>
                <a:sym typeface="Avenir"/>
              </a:rPr>
              <a:t> </a:t>
            </a:r>
            <a:r>
              <a:rPr lang="en" sz="1200" i="1">
                <a:solidFill>
                  <a:schemeClr val="dk1"/>
                </a:solidFill>
                <a:latin typeface="Apfel Grotezk" pitchFamily="50" charset="0"/>
                <a:ea typeface="Space Grotesk"/>
                <a:cs typeface="Space Grotesk"/>
                <a:sym typeface="Space Grotesk"/>
              </a:rPr>
              <a:t>alba</a:t>
            </a:r>
            <a:endParaRPr sz="1600" i="1">
              <a:solidFill>
                <a:srgbClr val="FFFFFF"/>
              </a:solidFill>
              <a:latin typeface="Apfel Grotezk" pitchFamily="50" charset="0"/>
              <a:ea typeface="Avenir"/>
              <a:cs typeface="Avenir"/>
              <a:sym typeface="Avenir"/>
            </a:endParaRPr>
          </a:p>
        </p:txBody>
      </p:sp>
      <p:grpSp>
        <p:nvGrpSpPr>
          <p:cNvPr id="305" name="Google Shape;305;p39"/>
          <p:cNvGrpSpPr/>
          <p:nvPr/>
        </p:nvGrpSpPr>
        <p:grpSpPr>
          <a:xfrm>
            <a:off x="6630287" y="2253393"/>
            <a:ext cx="1599246" cy="1598981"/>
            <a:chOff x="10532042" y="2605642"/>
            <a:chExt cx="1321800" cy="1321800"/>
          </a:xfrm>
        </p:grpSpPr>
        <p:pic>
          <p:nvPicPr>
            <p:cNvPr id="306" name="Google Shape;306;p39" descr="AbsintheArtemisia.jpg"/>
            <p:cNvPicPr preferRelativeResize="0"/>
            <p:nvPr/>
          </p:nvPicPr>
          <p:blipFill rotWithShape="1">
            <a:blip r:embed="rId6">
              <a:alphaModFix/>
            </a:blip>
            <a:srcRect l="17729" t="41327" b="7970"/>
            <a:stretch/>
          </p:blipFill>
          <p:spPr>
            <a:xfrm>
              <a:off x="10615152" y="2686914"/>
              <a:ext cx="1159190" cy="1159190"/>
            </a:xfrm>
            <a:custGeom>
              <a:avLst/>
              <a:gdLst/>
              <a:ahLst/>
              <a:cxnLst/>
              <a:rect l="l" t="t" r="r" b="b"/>
              <a:pathLst>
                <a:path w="20595" h="20595" extrusionOk="0">
                  <a:moveTo>
                    <a:pt x="10297" y="0"/>
                  </a:moveTo>
                  <a:cubicBezTo>
                    <a:pt x="7662" y="0"/>
                    <a:pt x="5025" y="1004"/>
                    <a:pt x="3015" y="3015"/>
                  </a:cubicBezTo>
                  <a:cubicBezTo>
                    <a:pt x="1004" y="5025"/>
                    <a:pt x="0" y="7662"/>
                    <a:pt x="0" y="10297"/>
                  </a:cubicBezTo>
                  <a:cubicBezTo>
                    <a:pt x="0" y="12932"/>
                    <a:pt x="1004" y="15568"/>
                    <a:pt x="3015" y="17579"/>
                  </a:cubicBezTo>
                  <a:cubicBezTo>
                    <a:pt x="7036" y="21600"/>
                    <a:pt x="13558" y="21600"/>
                    <a:pt x="17579" y="17579"/>
                  </a:cubicBezTo>
                  <a:cubicBezTo>
                    <a:pt x="21600" y="13558"/>
                    <a:pt x="21600" y="7036"/>
                    <a:pt x="17579" y="3015"/>
                  </a:cubicBezTo>
                  <a:cubicBezTo>
                    <a:pt x="15568" y="1004"/>
                    <a:pt x="12932" y="0"/>
                    <a:pt x="10297" y="0"/>
                  </a:cubicBezTo>
                  <a:close/>
                </a:path>
              </a:pathLst>
            </a:custGeom>
            <a:noFill/>
            <a:ln w="9525" cap="flat" cmpd="sng">
              <a:solidFill>
                <a:schemeClr val="accent4"/>
              </a:solidFill>
              <a:prstDash val="solid"/>
              <a:round/>
              <a:headEnd type="none" w="sm" len="sm"/>
              <a:tailEnd type="none" w="sm" len="sm"/>
            </a:ln>
          </p:spPr>
        </p:pic>
        <p:sp>
          <p:nvSpPr>
            <p:cNvPr id="307" name="Google Shape;307;p39"/>
            <p:cNvSpPr/>
            <p:nvPr/>
          </p:nvSpPr>
          <p:spPr>
            <a:xfrm>
              <a:off x="10532042" y="2605642"/>
              <a:ext cx="1321800" cy="1321800"/>
            </a:xfrm>
            <a:prstGeom prst="ellipse">
              <a:avLst/>
            </a:prstGeom>
            <a:no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pfel Grotezk" pitchFamily="50" charset="0"/>
                <a:ea typeface="Calibri"/>
                <a:cs typeface="Calibri"/>
                <a:sym typeface="Calibri"/>
              </a:endParaRPr>
            </a:p>
          </p:txBody>
        </p:sp>
      </p:grpSp>
      <p:sp>
        <p:nvSpPr>
          <p:cNvPr id="308" name="Google Shape;308;p39"/>
          <p:cNvSpPr txBox="1"/>
          <p:nvPr/>
        </p:nvSpPr>
        <p:spPr>
          <a:xfrm>
            <a:off x="6701714" y="3868150"/>
            <a:ext cx="1456800" cy="28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i="1">
                <a:solidFill>
                  <a:schemeClr val="dk1"/>
                </a:solidFill>
                <a:latin typeface="Apfel Grotezk" pitchFamily="50" charset="0"/>
                <a:ea typeface="Space Grotesk"/>
                <a:cs typeface="Space Grotesk"/>
                <a:sym typeface="Space Grotesk"/>
              </a:rPr>
              <a:t>Artemisia annua</a:t>
            </a:r>
            <a:endParaRPr sz="1200" i="1">
              <a:solidFill>
                <a:schemeClr val="dk1"/>
              </a:solidFill>
              <a:latin typeface="Apfel Grotezk" pitchFamily="50" charset="0"/>
              <a:ea typeface="Space Grotesk"/>
              <a:cs typeface="Space Grotesk"/>
              <a:sym typeface="Space Grotesk"/>
            </a:endParaRPr>
          </a:p>
        </p:txBody>
      </p:sp>
      <p:sp>
        <p:nvSpPr>
          <p:cNvPr id="309" name="Google Shape;309;p39"/>
          <p:cNvSpPr txBox="1"/>
          <p:nvPr/>
        </p:nvSpPr>
        <p:spPr>
          <a:xfrm>
            <a:off x="2999806" y="1655203"/>
            <a:ext cx="1239000" cy="279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200" dirty="0">
                <a:solidFill>
                  <a:schemeClr val="accent2"/>
                </a:solidFill>
                <a:latin typeface="Apfel Grotezk" pitchFamily="50" charset="0"/>
                <a:ea typeface="Space Grotesk"/>
                <a:cs typeface="Space Grotesk"/>
                <a:sym typeface="Space Grotesk"/>
              </a:rPr>
              <a:t>METFORMIN</a:t>
            </a:r>
            <a:endParaRPr sz="1500" i="1" dirty="0">
              <a:solidFill>
                <a:schemeClr val="accent2"/>
              </a:solidFill>
              <a:latin typeface="Apfel Grotezk" pitchFamily="50" charset="0"/>
              <a:ea typeface="Space Grotesk"/>
              <a:cs typeface="Space Grotesk"/>
              <a:sym typeface="Space Grotesk"/>
            </a:endParaRPr>
          </a:p>
        </p:txBody>
      </p:sp>
      <p:cxnSp>
        <p:nvCxnSpPr>
          <p:cNvPr id="310" name="Google Shape;310;p39"/>
          <p:cNvCxnSpPr/>
          <p:nvPr/>
        </p:nvCxnSpPr>
        <p:spPr>
          <a:xfrm rot="10800000" flipH="1">
            <a:off x="1853427" y="1155948"/>
            <a:ext cx="1304700" cy="323700"/>
          </a:xfrm>
          <a:prstGeom prst="straightConnector1">
            <a:avLst/>
          </a:prstGeom>
          <a:noFill/>
          <a:ln w="12700" cap="flat" cmpd="sng">
            <a:solidFill>
              <a:schemeClr val="accent2"/>
            </a:solidFill>
            <a:prstDash val="solid"/>
            <a:miter lim="8000"/>
            <a:headEnd type="none" w="sm" len="sm"/>
            <a:tailEnd type="none" w="sm" len="sm"/>
          </a:ln>
        </p:spPr>
      </p:cxnSp>
      <p:cxnSp>
        <p:nvCxnSpPr>
          <p:cNvPr id="311" name="Google Shape;311;p39"/>
          <p:cNvCxnSpPr/>
          <p:nvPr/>
        </p:nvCxnSpPr>
        <p:spPr>
          <a:xfrm>
            <a:off x="1861078" y="1525466"/>
            <a:ext cx="1293300" cy="163500"/>
          </a:xfrm>
          <a:prstGeom prst="straightConnector1">
            <a:avLst/>
          </a:prstGeom>
          <a:noFill/>
          <a:ln w="12700" cap="flat" cmpd="sng">
            <a:solidFill>
              <a:schemeClr val="accent2"/>
            </a:solidFill>
            <a:prstDash val="solid"/>
            <a:miter lim="8000"/>
            <a:headEnd type="none" w="sm" len="sm"/>
            <a:tailEnd type="none" w="sm" len="sm"/>
          </a:ln>
        </p:spPr>
      </p:cxnSp>
      <p:sp>
        <p:nvSpPr>
          <p:cNvPr id="312" name="Google Shape;312;p39"/>
          <p:cNvSpPr txBox="1"/>
          <p:nvPr/>
        </p:nvSpPr>
        <p:spPr>
          <a:xfrm>
            <a:off x="1094477" y="4174586"/>
            <a:ext cx="1239000" cy="27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accent5"/>
                </a:solidFill>
                <a:latin typeface="Apfel Grotezk" pitchFamily="50" charset="0"/>
                <a:ea typeface="Space Grotesk"/>
                <a:cs typeface="Space Grotesk"/>
                <a:sym typeface="Space Grotesk"/>
              </a:rPr>
              <a:t>CANNABIDIOL</a:t>
            </a:r>
            <a:endParaRPr sz="1500" i="1">
              <a:solidFill>
                <a:schemeClr val="accent5"/>
              </a:solidFill>
              <a:latin typeface="Apfel Grotezk" pitchFamily="50" charset="0"/>
              <a:ea typeface="Avenir"/>
              <a:cs typeface="Avenir"/>
              <a:sym typeface="Avenir"/>
            </a:endParaRPr>
          </a:p>
        </p:txBody>
      </p:sp>
      <p:sp>
        <p:nvSpPr>
          <p:cNvPr id="313" name="Google Shape;313;p39"/>
          <p:cNvSpPr txBox="1"/>
          <p:nvPr/>
        </p:nvSpPr>
        <p:spPr>
          <a:xfrm>
            <a:off x="4454053" y="3895137"/>
            <a:ext cx="803100" cy="27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200">
                <a:solidFill>
                  <a:schemeClr val="accent3"/>
                </a:solidFill>
                <a:latin typeface="Apfel Grotezk" pitchFamily="50" charset="0"/>
                <a:ea typeface="Space Grotesk"/>
                <a:cs typeface="Space Grotesk"/>
                <a:sym typeface="Space Grotesk"/>
              </a:rPr>
              <a:t>ASPIRIN</a:t>
            </a:r>
            <a:endParaRPr sz="1500" i="1">
              <a:solidFill>
                <a:schemeClr val="accent3"/>
              </a:solidFill>
              <a:latin typeface="Apfel Grotezk" pitchFamily="50" charset="0"/>
              <a:ea typeface="Space Grotesk"/>
              <a:cs typeface="Space Grotesk"/>
              <a:sym typeface="Space Grotesk"/>
            </a:endParaRPr>
          </a:p>
        </p:txBody>
      </p:sp>
      <p:sp>
        <p:nvSpPr>
          <p:cNvPr id="314" name="Google Shape;314;p39"/>
          <p:cNvSpPr txBox="1"/>
          <p:nvPr/>
        </p:nvSpPr>
        <p:spPr>
          <a:xfrm>
            <a:off x="5422663" y="4554575"/>
            <a:ext cx="1199100" cy="27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accent4"/>
                </a:solidFill>
                <a:latin typeface="Apfel Grotezk" pitchFamily="50" charset="0"/>
                <a:ea typeface="Space Grotesk"/>
                <a:cs typeface="Space Grotesk"/>
                <a:sym typeface="Space Grotesk"/>
              </a:rPr>
              <a:t>ARTEMISININ</a:t>
            </a:r>
            <a:endParaRPr sz="1200" i="1">
              <a:solidFill>
                <a:schemeClr val="accent4"/>
              </a:solidFill>
              <a:latin typeface="Apfel Grotezk" pitchFamily="50" charset="0"/>
              <a:ea typeface="Space Grotesk"/>
              <a:cs typeface="Space Grotesk"/>
              <a:sym typeface="Space Grotesk"/>
            </a:endParaRPr>
          </a:p>
        </p:txBody>
      </p:sp>
      <p:cxnSp>
        <p:nvCxnSpPr>
          <p:cNvPr id="315" name="Google Shape;315;p39"/>
          <p:cNvCxnSpPr/>
          <p:nvPr/>
        </p:nvCxnSpPr>
        <p:spPr>
          <a:xfrm rot="10800000" flipH="1">
            <a:off x="2274850" y="3220750"/>
            <a:ext cx="938100" cy="351600"/>
          </a:xfrm>
          <a:prstGeom prst="straightConnector1">
            <a:avLst/>
          </a:prstGeom>
          <a:noFill/>
          <a:ln w="12700" cap="flat" cmpd="sng">
            <a:solidFill>
              <a:schemeClr val="accent5"/>
            </a:solidFill>
            <a:prstDash val="solid"/>
            <a:miter lim="8000"/>
            <a:headEnd type="none" w="sm" len="sm"/>
            <a:tailEnd type="none" w="sm" len="sm"/>
          </a:ln>
        </p:spPr>
      </p:cxnSp>
      <p:cxnSp>
        <p:nvCxnSpPr>
          <p:cNvPr id="316" name="Google Shape;316;p39"/>
          <p:cNvCxnSpPr/>
          <p:nvPr/>
        </p:nvCxnSpPr>
        <p:spPr>
          <a:xfrm rot="10800000" flipH="1">
            <a:off x="2278900" y="3274525"/>
            <a:ext cx="934200" cy="928800"/>
          </a:xfrm>
          <a:prstGeom prst="straightConnector1">
            <a:avLst/>
          </a:prstGeom>
          <a:noFill/>
          <a:ln w="12700" cap="flat" cmpd="sng">
            <a:solidFill>
              <a:schemeClr val="accent5"/>
            </a:solidFill>
            <a:prstDash val="solid"/>
            <a:miter lim="8000"/>
            <a:headEnd type="none" w="sm" len="sm"/>
            <a:tailEnd type="none" w="sm" len="sm"/>
          </a:ln>
        </p:spPr>
      </p:cxnSp>
      <p:cxnSp>
        <p:nvCxnSpPr>
          <p:cNvPr id="317" name="Google Shape;317;p39"/>
          <p:cNvCxnSpPr/>
          <p:nvPr/>
        </p:nvCxnSpPr>
        <p:spPr>
          <a:xfrm rot="10800000" flipH="1">
            <a:off x="4501625" y="1731975"/>
            <a:ext cx="500100" cy="1587600"/>
          </a:xfrm>
          <a:prstGeom prst="straightConnector1">
            <a:avLst/>
          </a:prstGeom>
          <a:noFill/>
          <a:ln w="12700" cap="flat" cmpd="sng">
            <a:solidFill>
              <a:schemeClr val="accent3"/>
            </a:solidFill>
            <a:prstDash val="solid"/>
            <a:miter lim="8000"/>
            <a:headEnd type="none" w="sm" len="sm"/>
            <a:tailEnd type="none" w="sm" len="sm"/>
          </a:ln>
        </p:spPr>
      </p:cxnSp>
      <p:cxnSp>
        <p:nvCxnSpPr>
          <p:cNvPr id="318" name="Google Shape;318;p39"/>
          <p:cNvCxnSpPr/>
          <p:nvPr/>
        </p:nvCxnSpPr>
        <p:spPr>
          <a:xfrm>
            <a:off x="5014915" y="1771808"/>
            <a:ext cx="200700" cy="1541700"/>
          </a:xfrm>
          <a:prstGeom prst="straightConnector1">
            <a:avLst/>
          </a:prstGeom>
          <a:noFill/>
          <a:ln w="12700" cap="flat" cmpd="sng">
            <a:solidFill>
              <a:schemeClr val="accent3"/>
            </a:solidFill>
            <a:prstDash val="solid"/>
            <a:miter lim="8000"/>
            <a:headEnd type="none" w="sm" len="sm"/>
            <a:tailEnd type="none" w="sm" len="sm"/>
          </a:ln>
        </p:spPr>
      </p:cxnSp>
      <p:cxnSp>
        <p:nvCxnSpPr>
          <p:cNvPr id="319" name="Google Shape;319;p39"/>
          <p:cNvCxnSpPr/>
          <p:nvPr/>
        </p:nvCxnSpPr>
        <p:spPr>
          <a:xfrm rot="10800000" flipH="1">
            <a:off x="6430650" y="3198000"/>
            <a:ext cx="784500" cy="463500"/>
          </a:xfrm>
          <a:prstGeom prst="straightConnector1">
            <a:avLst/>
          </a:prstGeom>
          <a:noFill/>
          <a:ln w="12700" cap="flat" cmpd="sng">
            <a:solidFill>
              <a:schemeClr val="accent4"/>
            </a:solidFill>
            <a:prstDash val="solid"/>
            <a:miter lim="8000"/>
            <a:headEnd type="none" w="sm" len="sm"/>
            <a:tailEnd type="none" w="sm" len="sm"/>
          </a:ln>
        </p:spPr>
      </p:cxnSp>
      <p:cxnSp>
        <p:nvCxnSpPr>
          <p:cNvPr id="320" name="Google Shape;320;p39"/>
          <p:cNvCxnSpPr/>
          <p:nvPr/>
        </p:nvCxnSpPr>
        <p:spPr>
          <a:xfrm rot="10800000" flipH="1">
            <a:off x="6430650" y="3220750"/>
            <a:ext cx="784500" cy="1347900"/>
          </a:xfrm>
          <a:prstGeom prst="straightConnector1">
            <a:avLst/>
          </a:prstGeom>
          <a:noFill/>
          <a:ln w="12700" cap="flat" cmpd="sng">
            <a:solidFill>
              <a:schemeClr val="accent4"/>
            </a:solidFill>
            <a:prstDash val="solid"/>
            <a:miter lim="8000"/>
            <a:headEnd type="none" w="sm" len="sm"/>
            <a:tailEnd type="none" w="sm" len="sm"/>
          </a:ln>
        </p:spPr>
      </p:cxnSp>
      <p:pic>
        <p:nvPicPr>
          <p:cNvPr id="321" name="Google Shape;321;p39"/>
          <p:cNvPicPr preferRelativeResize="0"/>
          <p:nvPr/>
        </p:nvPicPr>
        <p:blipFill>
          <a:blip r:embed="rId7">
            <a:alphaModFix/>
          </a:blip>
          <a:stretch>
            <a:fillRect/>
          </a:stretch>
        </p:blipFill>
        <p:spPr>
          <a:xfrm>
            <a:off x="3152150" y="1163674"/>
            <a:ext cx="934200" cy="524025"/>
          </a:xfrm>
          <a:prstGeom prst="rect">
            <a:avLst/>
          </a:prstGeom>
          <a:noFill/>
          <a:ln w="9525" cap="flat" cmpd="sng">
            <a:solidFill>
              <a:schemeClr val="accent2"/>
            </a:solidFill>
            <a:prstDash val="solid"/>
            <a:round/>
            <a:headEnd type="none" w="sm" len="sm"/>
            <a:tailEnd type="none" w="sm" len="sm"/>
          </a:ln>
        </p:spPr>
      </p:pic>
      <p:pic>
        <p:nvPicPr>
          <p:cNvPr id="322" name="Google Shape;322;p39"/>
          <p:cNvPicPr preferRelativeResize="0"/>
          <p:nvPr/>
        </p:nvPicPr>
        <p:blipFill>
          <a:blip r:embed="rId8">
            <a:alphaModFix/>
          </a:blip>
          <a:stretch>
            <a:fillRect/>
          </a:stretch>
        </p:blipFill>
        <p:spPr>
          <a:xfrm>
            <a:off x="5620674" y="3657715"/>
            <a:ext cx="803100" cy="906510"/>
          </a:xfrm>
          <a:prstGeom prst="rect">
            <a:avLst/>
          </a:prstGeom>
          <a:noFill/>
          <a:ln w="9525" cap="flat" cmpd="sng">
            <a:solidFill>
              <a:schemeClr val="accent4"/>
            </a:solidFill>
            <a:prstDash val="solid"/>
            <a:round/>
            <a:headEnd type="none" w="sm" len="sm"/>
            <a:tailEnd type="none" w="sm" len="sm"/>
          </a:ln>
        </p:spPr>
      </p:pic>
      <p:pic>
        <p:nvPicPr>
          <p:cNvPr id="323" name="Google Shape;323;p39"/>
          <p:cNvPicPr preferRelativeResize="0"/>
          <p:nvPr/>
        </p:nvPicPr>
        <p:blipFill>
          <a:blip r:embed="rId9">
            <a:alphaModFix/>
          </a:blip>
          <a:stretch>
            <a:fillRect/>
          </a:stretch>
        </p:blipFill>
        <p:spPr>
          <a:xfrm>
            <a:off x="1152525" y="3573900"/>
            <a:ext cx="1122902" cy="627539"/>
          </a:xfrm>
          <a:prstGeom prst="rect">
            <a:avLst/>
          </a:prstGeom>
          <a:noFill/>
          <a:ln w="9525" cap="flat" cmpd="sng">
            <a:solidFill>
              <a:schemeClr val="accent5"/>
            </a:solidFill>
            <a:prstDash val="solid"/>
            <a:round/>
            <a:headEnd type="none" w="sm" len="sm"/>
            <a:tailEnd type="none" w="sm" len="sm"/>
          </a:ln>
        </p:spPr>
      </p:pic>
      <p:pic>
        <p:nvPicPr>
          <p:cNvPr id="324" name="Google Shape;324;p39"/>
          <p:cNvPicPr preferRelativeResize="0"/>
          <p:nvPr/>
        </p:nvPicPr>
        <p:blipFill>
          <a:blip r:embed="rId10">
            <a:alphaModFix/>
          </a:blip>
          <a:stretch>
            <a:fillRect/>
          </a:stretch>
        </p:blipFill>
        <p:spPr>
          <a:xfrm>
            <a:off x="4502475" y="3321300"/>
            <a:ext cx="706250" cy="586924"/>
          </a:xfrm>
          <a:prstGeom prst="rect">
            <a:avLst/>
          </a:prstGeom>
          <a:noFill/>
          <a:ln w="9525" cap="flat" cmpd="sng">
            <a:solidFill>
              <a:schemeClr val="accent3"/>
            </a:solidFill>
            <a:prstDash val="solid"/>
            <a:round/>
            <a:headEnd type="none" w="sm" len="sm"/>
            <a:tailEnd type="none" w="sm" len="sm"/>
          </a:ln>
        </p:spPr>
      </p:pic>
      <p:sp>
        <p:nvSpPr>
          <p:cNvPr id="2" name="Rectangle 1">
            <a:extLst>
              <a:ext uri="{FF2B5EF4-FFF2-40B4-BE49-F238E27FC236}">
                <a16:creationId xmlns:a16="http://schemas.microsoft.com/office/drawing/2014/main" id="{783C40C4-545C-41F8-0308-1DACEAFA86BF}"/>
              </a:ext>
            </a:extLst>
          </p:cNvPr>
          <p:cNvSpPr/>
          <p:nvPr/>
        </p:nvSpPr>
        <p:spPr>
          <a:xfrm>
            <a:off x="4270976" y="4936243"/>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
        <p:nvSpPr>
          <p:cNvPr id="3" name="Rectangle 2">
            <a:extLst>
              <a:ext uri="{FF2B5EF4-FFF2-40B4-BE49-F238E27FC236}">
                <a16:creationId xmlns:a16="http://schemas.microsoft.com/office/drawing/2014/main" id="{190E21BA-5EC9-DAEC-45C7-9AD259409387}"/>
              </a:ext>
            </a:extLst>
          </p:cNvPr>
          <p:cNvSpPr/>
          <p:nvPr/>
        </p:nvSpPr>
        <p:spPr>
          <a:xfrm>
            <a:off x="1672802" y="4957727"/>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21EDB200-E563-4E4E-9602-54A0E31F2CD3}"/>
              </a:ext>
            </a:extLst>
          </p:cNvPr>
          <p:cNvSpPr txBox="1">
            <a:spLocks/>
          </p:cNvSpPr>
          <p:nvPr/>
        </p:nvSpPr>
        <p:spPr>
          <a:xfrm>
            <a:off x="0" y="0"/>
            <a:ext cx="0" cy="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buClrTx/>
              <a:defRPr/>
            </a:pPr>
            <a:r>
              <a:rPr lang="en-GB" sz="900" kern="1200">
                <a:solidFill>
                  <a:prstClr val="black">
                    <a:tint val="75000"/>
                  </a:prstClr>
                </a:solidFill>
                <a:latin typeface="Apfel Grotezk" pitchFamily="50" charset="0"/>
                <a:ea typeface="+mn-ea"/>
              </a:rPr>
              <a:t>All rights reserved, 2023.</a:t>
            </a:r>
            <a:endParaRPr lang="en-US" sz="900" kern="1200">
              <a:solidFill>
                <a:prstClr val="black">
                  <a:tint val="75000"/>
                </a:prstClr>
              </a:solidFill>
              <a:latin typeface="Apfel Grotezk" pitchFamily="50" charset="0"/>
              <a:ea typeface="+mn-ea"/>
            </a:endParaRPr>
          </a:p>
        </p:txBody>
      </p:sp>
      <p:sp>
        <p:nvSpPr>
          <p:cNvPr id="17" name="Title 4">
            <a:extLst>
              <a:ext uri="{FF2B5EF4-FFF2-40B4-BE49-F238E27FC236}">
                <a16:creationId xmlns:a16="http://schemas.microsoft.com/office/drawing/2014/main" id="{1CC7946D-6A34-A20D-7D5D-1C1020E32172}"/>
              </a:ext>
            </a:extLst>
          </p:cNvPr>
          <p:cNvSpPr txBox="1">
            <a:spLocks/>
          </p:cNvSpPr>
          <p:nvPr/>
        </p:nvSpPr>
        <p:spPr>
          <a:xfrm>
            <a:off x="35043" y="355517"/>
            <a:ext cx="8532055" cy="883901"/>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3600" kern="1200">
                <a:solidFill>
                  <a:schemeClr val="bg1"/>
                </a:solidFill>
                <a:latin typeface="Fugue" panose="02000503000000020003" pitchFamily="2" charset="0"/>
                <a:ea typeface="+mj-ea"/>
                <a:cs typeface="+mj-cs"/>
              </a:defRPr>
            </a:lvl1pPr>
          </a:lstStyle>
          <a:p>
            <a:pPr defTabSz="685783">
              <a:buClrTx/>
              <a:defRPr/>
            </a:pPr>
            <a:r>
              <a:rPr lang="en-US" sz="2700" dirty="0">
                <a:solidFill>
                  <a:schemeClr val="tx1"/>
                </a:solidFill>
                <a:latin typeface="Apfel Grotezk" pitchFamily="50" charset="0"/>
              </a:rPr>
              <a:t>Nature’s chemistry represents the most validated yet untapped idea in drug discovery </a:t>
            </a:r>
          </a:p>
        </p:txBody>
      </p:sp>
      <p:sp>
        <p:nvSpPr>
          <p:cNvPr id="6" name="Google Shape;1208;g183c9fd12ef_6_340">
            <a:extLst>
              <a:ext uri="{FF2B5EF4-FFF2-40B4-BE49-F238E27FC236}">
                <a16:creationId xmlns:a16="http://schemas.microsoft.com/office/drawing/2014/main" id="{A68EAB25-644F-498F-6322-27FDAA36B7ED}"/>
              </a:ext>
            </a:extLst>
          </p:cNvPr>
          <p:cNvSpPr txBox="1"/>
          <p:nvPr/>
        </p:nvSpPr>
        <p:spPr>
          <a:xfrm>
            <a:off x="1304690" y="1409179"/>
            <a:ext cx="2907988" cy="288179"/>
          </a:xfrm>
          <a:prstGeom prst="rect">
            <a:avLst/>
          </a:prstGeom>
          <a:noFill/>
          <a:ln>
            <a:noFill/>
          </a:ln>
        </p:spPr>
        <p:txBody>
          <a:bodyPr spcFirstLastPara="1" wrap="square" lIns="68575" tIns="34275" rIns="68575" bIns="34275" anchor="t" anchorCtr="0">
            <a:noAutofit/>
          </a:bodyPr>
          <a:lstStyle/>
          <a:p>
            <a:pPr marL="177796" indent="-177796" algn="ctr" defTabSz="914378">
              <a:lnSpc>
                <a:spcPct val="90000"/>
              </a:lnSpc>
              <a:buClr>
                <a:srgbClr val="16EB96"/>
              </a:buClr>
              <a:buSzPts val="900"/>
              <a:defRPr/>
            </a:pPr>
            <a:r>
              <a:rPr lang="en-US" sz="900" b="1" spc="225" dirty="0">
                <a:solidFill>
                  <a:schemeClr val="tx1"/>
                </a:solidFill>
                <a:latin typeface="Apfel Grotezk" pitchFamily="50" charset="0"/>
                <a:ea typeface="Avenir"/>
                <a:cs typeface="Avenir"/>
                <a:sym typeface="Avenir"/>
              </a:rPr>
              <a:t>PROVEN SUCCESS</a:t>
            </a:r>
          </a:p>
        </p:txBody>
      </p:sp>
      <p:grpSp>
        <p:nvGrpSpPr>
          <p:cNvPr id="26" name="Group 25">
            <a:extLst>
              <a:ext uri="{FF2B5EF4-FFF2-40B4-BE49-F238E27FC236}">
                <a16:creationId xmlns:a16="http://schemas.microsoft.com/office/drawing/2014/main" id="{51B5E556-D839-8BD3-4511-CB9638B2E93A}"/>
              </a:ext>
            </a:extLst>
          </p:cNvPr>
          <p:cNvGrpSpPr/>
          <p:nvPr/>
        </p:nvGrpSpPr>
        <p:grpSpPr>
          <a:xfrm>
            <a:off x="5289651" y="1403498"/>
            <a:ext cx="3940491" cy="2995432"/>
            <a:chOff x="5277462" y="1412460"/>
            <a:chExt cx="3940491" cy="2995432"/>
          </a:xfrm>
        </p:grpSpPr>
        <p:grpSp>
          <p:nvGrpSpPr>
            <p:cNvPr id="25" name="Group 24">
              <a:extLst>
                <a:ext uri="{FF2B5EF4-FFF2-40B4-BE49-F238E27FC236}">
                  <a16:creationId xmlns:a16="http://schemas.microsoft.com/office/drawing/2014/main" id="{AF7FB52B-4FF1-D138-C65B-2C4576A67FC2}"/>
                </a:ext>
              </a:extLst>
            </p:cNvPr>
            <p:cNvGrpSpPr/>
            <p:nvPr/>
          </p:nvGrpSpPr>
          <p:grpSpPr>
            <a:xfrm>
              <a:off x="5277462" y="1452563"/>
              <a:ext cx="3940491" cy="2955329"/>
              <a:chOff x="5277462" y="1452563"/>
              <a:chExt cx="3940491" cy="2955329"/>
            </a:xfrm>
          </p:grpSpPr>
          <p:sp>
            <p:nvSpPr>
              <p:cNvPr id="23" name="Text Placeholder 3">
                <a:extLst>
                  <a:ext uri="{FF2B5EF4-FFF2-40B4-BE49-F238E27FC236}">
                    <a16:creationId xmlns:a16="http://schemas.microsoft.com/office/drawing/2014/main" id="{22F45F14-40BE-E291-C92A-8A8E53449487}"/>
                  </a:ext>
                </a:extLst>
              </p:cNvPr>
              <p:cNvSpPr txBox="1">
                <a:spLocks/>
              </p:cNvSpPr>
              <p:nvPr/>
            </p:nvSpPr>
            <p:spPr>
              <a:xfrm>
                <a:off x="6510443" y="2472070"/>
                <a:ext cx="1538465" cy="11472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lumMod val="85000"/>
                        <a:lumOff val="15000"/>
                      </a:schemeClr>
                    </a:solidFill>
                    <a:latin typeface="Fugue" panose="0200050300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Fugue" panose="0200050300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Fugue" panose="0200050300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Fugue" panose="0200050300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Fugue" panose="0200050300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tx1"/>
                    </a:solidFill>
                    <a:latin typeface="Apfel Grotezk" pitchFamily="50" charset="0"/>
                  </a:rPr>
                  <a:t>    &lt;</a:t>
                </a:r>
                <a:r>
                  <a:rPr lang="en-US" sz="3000" dirty="0">
                    <a:solidFill>
                      <a:schemeClr val="tx1"/>
                    </a:solidFill>
                    <a:latin typeface="Apfel Grotezk" pitchFamily="50" charset="0"/>
                  </a:rPr>
                  <a:t>1% </a:t>
                </a:r>
                <a:endParaRPr lang="en-US" sz="1800" dirty="0">
                  <a:solidFill>
                    <a:schemeClr val="tx1"/>
                  </a:solidFill>
                  <a:latin typeface="Apfel Grotezk" pitchFamily="50" charset="0"/>
                </a:endParaRPr>
              </a:p>
              <a:p>
                <a:pPr algn="ctr"/>
                <a:r>
                  <a:rPr lang="en-US" sz="1500" dirty="0">
                    <a:solidFill>
                      <a:schemeClr val="tx1"/>
                    </a:solidFill>
                    <a:latin typeface="Apfel Grotezk" pitchFamily="50" charset="0"/>
                  </a:rPr>
                  <a:t>of Nature’s chemistry is known</a:t>
                </a:r>
              </a:p>
            </p:txBody>
          </p:sp>
          <p:graphicFrame>
            <p:nvGraphicFramePr>
              <p:cNvPr id="19" name="Content Placeholder 9">
                <a:extLst>
                  <a:ext uri="{FF2B5EF4-FFF2-40B4-BE49-F238E27FC236}">
                    <a16:creationId xmlns:a16="http://schemas.microsoft.com/office/drawing/2014/main" id="{5FE6486A-B938-F369-B6D2-53F53FF9286F}"/>
                  </a:ext>
                </a:extLst>
              </p:cNvPr>
              <p:cNvGraphicFramePr>
                <a:graphicFrameLocks/>
              </p:cNvGraphicFramePr>
              <p:nvPr>
                <p:extLst>
                  <p:ext uri="{D42A27DB-BD31-4B8C-83A1-F6EECF244321}">
                    <p14:modId xmlns:p14="http://schemas.microsoft.com/office/powerpoint/2010/main" val="3250811541"/>
                  </p:ext>
                </p:extLst>
              </p:nvPr>
            </p:nvGraphicFramePr>
            <p:xfrm>
              <a:off x="5277462" y="1452563"/>
              <a:ext cx="3940491" cy="2955329"/>
            </p:xfrm>
            <a:graphic>
              <a:graphicData uri="http://schemas.openxmlformats.org/drawingml/2006/chart">
                <c:chart xmlns:c="http://schemas.openxmlformats.org/drawingml/2006/chart" xmlns:r="http://schemas.openxmlformats.org/officeDocument/2006/relationships" r:id="rId13"/>
              </a:graphicData>
            </a:graphic>
          </p:graphicFrame>
        </p:grpSp>
        <p:sp>
          <p:nvSpPr>
            <p:cNvPr id="8" name="Google Shape;1208;g183c9fd12ef_6_340">
              <a:extLst>
                <a:ext uri="{FF2B5EF4-FFF2-40B4-BE49-F238E27FC236}">
                  <a16:creationId xmlns:a16="http://schemas.microsoft.com/office/drawing/2014/main" id="{13194111-B0E1-4897-F204-8137E6885318}"/>
                </a:ext>
              </a:extLst>
            </p:cNvPr>
            <p:cNvSpPr txBox="1"/>
            <p:nvPr/>
          </p:nvSpPr>
          <p:spPr>
            <a:xfrm>
              <a:off x="5825681" y="1412460"/>
              <a:ext cx="2907988" cy="288179"/>
            </a:xfrm>
            <a:prstGeom prst="rect">
              <a:avLst/>
            </a:prstGeom>
            <a:noFill/>
            <a:ln>
              <a:noFill/>
            </a:ln>
          </p:spPr>
          <p:txBody>
            <a:bodyPr spcFirstLastPara="1" wrap="square" lIns="68575" tIns="34275" rIns="68575" bIns="34275" anchor="t" anchorCtr="0">
              <a:noAutofit/>
            </a:bodyPr>
            <a:lstStyle/>
            <a:p>
              <a:pPr marL="177796" indent="-177796" algn="ctr" defTabSz="914378">
                <a:lnSpc>
                  <a:spcPct val="90000"/>
                </a:lnSpc>
                <a:buClr>
                  <a:srgbClr val="16EB96"/>
                </a:buClr>
                <a:buSzPts val="900"/>
                <a:defRPr/>
              </a:pPr>
              <a:r>
                <a:rPr lang="en-US" sz="900" b="1" spc="225" dirty="0">
                  <a:solidFill>
                    <a:schemeClr val="tx1"/>
                  </a:solidFill>
                  <a:latin typeface="Apfel Grotezk" pitchFamily="50" charset="0"/>
                  <a:ea typeface="Avenir"/>
                  <a:cs typeface="Avenir"/>
                  <a:sym typeface="Avenir"/>
                </a:rPr>
                <a:t>UNTAPPED POTENTIAL</a:t>
              </a:r>
            </a:p>
          </p:txBody>
        </p:sp>
        <p:pic>
          <p:nvPicPr>
            <p:cNvPr id="11" name="Picture 10" descr="A picture containing sitting, table, photo, speaker&#10;&#10;Description automatically generated">
              <a:extLst>
                <a:ext uri="{FF2B5EF4-FFF2-40B4-BE49-F238E27FC236}">
                  <a16:creationId xmlns:a16="http://schemas.microsoft.com/office/drawing/2014/main" id="{AD59885F-2F28-D93B-08FC-AE255FF5A401}"/>
                </a:ext>
              </a:extLst>
            </p:cNvPr>
            <p:cNvPicPr>
              <a:picLocks noChangeAspect="1"/>
            </p:cNvPicPr>
            <p:nvPr/>
          </p:nvPicPr>
          <p:blipFill>
            <a:blip r:embed="rId14"/>
            <a:stretch>
              <a:fillRect/>
            </a:stretch>
          </p:blipFill>
          <p:spPr>
            <a:xfrm>
              <a:off x="6360582" y="1968085"/>
              <a:ext cx="1866257" cy="1866257"/>
            </a:xfrm>
            <a:prstGeom prst="rect">
              <a:avLst/>
            </a:prstGeom>
          </p:spPr>
        </p:pic>
        <p:sp>
          <p:nvSpPr>
            <p:cNvPr id="14" name="Text Placeholder 3">
              <a:extLst>
                <a:ext uri="{FF2B5EF4-FFF2-40B4-BE49-F238E27FC236}">
                  <a16:creationId xmlns:a16="http://schemas.microsoft.com/office/drawing/2014/main" id="{32269D54-4F99-E567-E829-9736ED9F22C0}"/>
                </a:ext>
              </a:extLst>
            </p:cNvPr>
            <p:cNvSpPr txBox="1">
              <a:spLocks/>
            </p:cNvSpPr>
            <p:nvPr/>
          </p:nvSpPr>
          <p:spPr>
            <a:xfrm>
              <a:off x="6280765" y="2508663"/>
              <a:ext cx="1991106" cy="94470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lumMod val="85000"/>
                      <a:lumOff val="15000"/>
                    </a:schemeClr>
                  </a:solidFill>
                  <a:latin typeface="Fugue" panose="0200050300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Fugue" panose="0200050300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Fugue" panose="0200050300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Fugue" panose="0200050300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Fugue" panose="0200050300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000" dirty="0">
                  <a:solidFill>
                    <a:schemeClr val="tx2"/>
                  </a:solidFill>
                  <a:latin typeface="Apfel Grotezk" pitchFamily="50" charset="0"/>
                </a:rPr>
                <a:t>&lt;1% </a:t>
              </a:r>
              <a:br>
                <a:rPr lang="en-US" sz="3000" dirty="0">
                  <a:solidFill>
                    <a:schemeClr val="tx2"/>
                  </a:solidFill>
                  <a:latin typeface="Apfel Grotezk" pitchFamily="50" charset="0"/>
                </a:rPr>
              </a:br>
              <a:r>
                <a:rPr lang="en-US" sz="1500" dirty="0">
                  <a:solidFill>
                    <a:schemeClr val="tx2"/>
                  </a:solidFill>
                  <a:latin typeface="Apfel Grotezk" pitchFamily="50" charset="0"/>
                </a:rPr>
                <a:t>of Natural Products are known to science</a:t>
              </a:r>
              <a:endParaRPr lang="en-US" sz="2100" dirty="0">
                <a:solidFill>
                  <a:schemeClr val="tx2"/>
                </a:solidFill>
                <a:latin typeface="Apfel Grotezk" pitchFamily="50" charset="0"/>
              </a:endParaRPr>
            </a:p>
          </p:txBody>
        </p:sp>
      </p:grpSp>
      <p:cxnSp>
        <p:nvCxnSpPr>
          <p:cNvPr id="15" name="Straight Connector 14">
            <a:extLst>
              <a:ext uri="{FF2B5EF4-FFF2-40B4-BE49-F238E27FC236}">
                <a16:creationId xmlns:a16="http://schemas.microsoft.com/office/drawing/2014/main" id="{E9F1BE26-7354-6870-74BE-492591D0C4F9}"/>
              </a:ext>
            </a:extLst>
          </p:cNvPr>
          <p:cNvCxnSpPr>
            <a:cxnSpLocks/>
          </p:cNvCxnSpPr>
          <p:nvPr/>
        </p:nvCxnSpPr>
        <p:spPr>
          <a:xfrm>
            <a:off x="5039513" y="2681323"/>
            <a:ext cx="880024" cy="264008"/>
          </a:xfrm>
          <a:prstGeom prst="line">
            <a:avLst/>
          </a:prstGeom>
          <a:ln w="12700">
            <a:solidFill>
              <a:srgbClr val="16EB9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DDA7B96-7162-844B-B9F0-35D48AE02311}"/>
              </a:ext>
            </a:extLst>
          </p:cNvPr>
          <p:cNvCxnSpPr>
            <a:cxnSpLocks/>
          </p:cNvCxnSpPr>
          <p:nvPr/>
        </p:nvCxnSpPr>
        <p:spPr>
          <a:xfrm flipV="1">
            <a:off x="5029509" y="3000547"/>
            <a:ext cx="878697" cy="130813"/>
          </a:xfrm>
          <a:prstGeom prst="line">
            <a:avLst/>
          </a:prstGeom>
          <a:ln w="12700">
            <a:solidFill>
              <a:srgbClr val="16EB96"/>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D7621F5-C542-F65E-11A3-E5C6BAC940E2}"/>
              </a:ext>
            </a:extLst>
          </p:cNvPr>
          <p:cNvCxnSpPr>
            <a:cxnSpLocks/>
          </p:cNvCxnSpPr>
          <p:nvPr/>
        </p:nvCxnSpPr>
        <p:spPr>
          <a:xfrm>
            <a:off x="1270505" y="3108998"/>
            <a:ext cx="2952164" cy="0"/>
          </a:xfrm>
          <a:prstGeom prst="line">
            <a:avLst/>
          </a:prstGeom>
          <a:ln w="9525" cap="flat" cmpd="sng" algn="ctr">
            <a:solidFill>
              <a:schemeClr val="dk1"/>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2" name="Rectangle 61">
            <a:extLst>
              <a:ext uri="{FF2B5EF4-FFF2-40B4-BE49-F238E27FC236}">
                <a16:creationId xmlns:a16="http://schemas.microsoft.com/office/drawing/2014/main" id="{3DCE5C71-2D01-72B5-C077-21A535DD7C96}"/>
              </a:ext>
            </a:extLst>
          </p:cNvPr>
          <p:cNvSpPr/>
          <p:nvPr/>
        </p:nvSpPr>
        <p:spPr>
          <a:xfrm>
            <a:off x="1244023" y="4212836"/>
            <a:ext cx="3306738" cy="212366"/>
          </a:xfrm>
          <a:prstGeom prst="rect">
            <a:avLst/>
          </a:prstGeom>
        </p:spPr>
        <p:txBody>
          <a:bodyPr wrap="square" lIns="0" tIns="13716" rIns="0" bIns="13716" anchor="b">
            <a:spAutoFit/>
          </a:bodyPr>
          <a:lstStyle/>
          <a:p>
            <a:pPr defTabSz="685800">
              <a:buClrTx/>
              <a:defRPr/>
            </a:pPr>
            <a:r>
              <a:rPr lang="en-US" sz="600" baseline="30000">
                <a:latin typeface="Apfel Grotezk" pitchFamily="50" charset="0"/>
                <a:sym typeface="Apfel Grotezk" pitchFamily="50" charset="0"/>
              </a:rPr>
              <a:t>1</a:t>
            </a:r>
            <a:r>
              <a:rPr lang="en-US" sz="600">
                <a:latin typeface="Apfel Grotezk" pitchFamily="50" charset="0"/>
                <a:sym typeface="Apfel Grotezk" pitchFamily="50" charset="0"/>
              </a:rPr>
              <a:t> Domingo-Fernandez, et al. </a:t>
            </a:r>
            <a:r>
              <a:rPr lang="en-US" sz="600" i="1">
                <a:latin typeface="Apfel Grotezk" pitchFamily="50" charset="0"/>
                <a:sym typeface="Apfel Grotezk" pitchFamily="50" charset="0"/>
              </a:rPr>
              <a:t>Natural Products Have Increased Rates of Clinical Trial Success throughout the Drug Development Process</a:t>
            </a:r>
            <a:r>
              <a:rPr lang="en-US" sz="600">
                <a:latin typeface="Apfel Grotezk" pitchFamily="50" charset="0"/>
                <a:sym typeface="Apfel Grotezk" pitchFamily="50" charset="0"/>
              </a:rPr>
              <a:t>. Journal of Natural Products. 87, 7, 1844-1851 (2024). </a:t>
            </a:r>
            <a:r>
              <a:rPr lang="en-US" sz="600">
                <a:latin typeface="Apfel Grotezk" pitchFamily="50" charset="0"/>
                <a:sym typeface="Apfel Grotezk" pitchFamily="50" charset="0"/>
                <a:hlinkClick r:id="rId15">
                  <a:extLst>
                    <a:ext uri="{A12FA001-AC4F-418D-AE19-62706E023703}">
                      <ahyp:hlinkClr xmlns:ahyp="http://schemas.microsoft.com/office/drawing/2018/hyperlinkcolor" val="tx"/>
                    </a:ext>
                  </a:extLst>
                </a:hlinkClick>
              </a:rPr>
              <a:t>DOI</a:t>
            </a:r>
            <a:r>
              <a:rPr lang="en-US" sz="600">
                <a:latin typeface="Apfel Grotezk" pitchFamily="50" charset="0"/>
                <a:sym typeface="Apfel Grotezk" pitchFamily="50" charset="0"/>
              </a:rPr>
              <a:t>.</a:t>
            </a:r>
          </a:p>
        </p:txBody>
      </p:sp>
      <p:sp>
        <p:nvSpPr>
          <p:cNvPr id="81" name="TextBox 80">
            <a:extLst>
              <a:ext uri="{FF2B5EF4-FFF2-40B4-BE49-F238E27FC236}">
                <a16:creationId xmlns:a16="http://schemas.microsoft.com/office/drawing/2014/main" id="{9C0C6437-FD7F-B4CF-48CE-B17C595D2581}"/>
              </a:ext>
            </a:extLst>
          </p:cNvPr>
          <p:cNvSpPr txBox="1"/>
          <p:nvPr>
            <p:custDataLst>
              <p:tags r:id="rId1"/>
            </p:custDataLst>
          </p:nvPr>
        </p:nvSpPr>
        <p:spPr>
          <a:xfrm>
            <a:off x="1201260" y="1591628"/>
            <a:ext cx="3249567" cy="392415"/>
          </a:xfrm>
          <a:prstGeom prst="rect">
            <a:avLst/>
          </a:prstGeom>
          <a:noFill/>
        </p:spPr>
        <p:txBody>
          <a:bodyPr vert="horz" wrap="square" lIns="0" tIns="34290" rIns="0" bIns="34290" rtlCol="0" anchor="t" anchorCtr="0">
            <a:spAutoFit/>
          </a:bodyPr>
          <a:lstStyle/>
          <a:p>
            <a:pPr defTabSz="685800">
              <a:spcBef>
                <a:spcPct val="0"/>
              </a:spcBef>
              <a:buClrTx/>
              <a:defRPr/>
            </a:pPr>
            <a:r>
              <a:rPr lang="en-US" sz="1050" b="1" kern="1200" dirty="0">
                <a:solidFill>
                  <a:srgbClr val="77BB8F"/>
                </a:solidFill>
                <a:latin typeface="Apfel Grotezk" pitchFamily="50" charset="0"/>
                <a:sym typeface="Apfel Grotezk" pitchFamily="50" charset="0"/>
              </a:rPr>
              <a:t>NP-like have a greater chance of clinical success: </a:t>
            </a:r>
            <a:r>
              <a:rPr lang="en-US" sz="1050" b="1" kern="1200" dirty="0">
                <a:solidFill>
                  <a:schemeClr val="tx1">
                    <a:lumMod val="75000"/>
                    <a:lumOff val="25000"/>
                  </a:schemeClr>
                </a:solidFill>
                <a:latin typeface="Apfel Grotezk" pitchFamily="50" charset="0"/>
                <a:sym typeface="Apfel Grotezk" pitchFamily="50" charset="0"/>
              </a:rPr>
              <a:t>+48% relative odds of reaching Phase 3</a:t>
            </a:r>
            <a:r>
              <a:rPr lang="en-US" sz="1050" b="1" kern="1200" baseline="30000" dirty="0">
                <a:solidFill>
                  <a:schemeClr val="tx1">
                    <a:lumMod val="75000"/>
                    <a:lumOff val="25000"/>
                  </a:schemeClr>
                </a:solidFill>
                <a:latin typeface="Apfel Grotezk" pitchFamily="50" charset="0"/>
                <a:sym typeface="Apfel Grotezk" pitchFamily="50" charset="0"/>
              </a:rPr>
              <a:t>1</a:t>
            </a:r>
            <a:endParaRPr lang="en-US" sz="1050" b="1" kern="1200" dirty="0">
              <a:solidFill>
                <a:schemeClr val="tx1">
                  <a:lumMod val="75000"/>
                  <a:lumOff val="25000"/>
                </a:schemeClr>
              </a:solidFill>
              <a:latin typeface="Apfel Grotezk" pitchFamily="50" charset="0"/>
              <a:sym typeface="Apfel Grotezk" pitchFamily="50" charset="0"/>
            </a:endParaRPr>
          </a:p>
        </p:txBody>
      </p:sp>
      <p:graphicFrame>
        <p:nvGraphicFramePr>
          <p:cNvPr id="9" name="Chart 8">
            <a:extLst>
              <a:ext uri="{FF2B5EF4-FFF2-40B4-BE49-F238E27FC236}">
                <a16:creationId xmlns:a16="http://schemas.microsoft.com/office/drawing/2014/main" id="{B807C135-59B1-62FD-34DE-0205E78C1E26}"/>
              </a:ext>
            </a:extLst>
          </p:cNvPr>
          <p:cNvGraphicFramePr/>
          <p:nvPr>
            <p:custDataLst>
              <p:tags r:id="rId2"/>
            </p:custDataLst>
            <p:extLst>
              <p:ext uri="{D42A27DB-BD31-4B8C-83A1-F6EECF244321}">
                <p14:modId xmlns:p14="http://schemas.microsoft.com/office/powerpoint/2010/main" val="2110520509"/>
              </p:ext>
            </p:extLst>
          </p:nvPr>
        </p:nvGraphicFramePr>
        <p:xfrm>
          <a:off x="1213033" y="2141505"/>
          <a:ext cx="3107531" cy="2257425"/>
        </p:xfrm>
        <a:graphic>
          <a:graphicData uri="http://schemas.openxmlformats.org/drawingml/2006/chart">
            <c:chart xmlns:c="http://schemas.openxmlformats.org/drawingml/2006/chart" xmlns:r="http://schemas.openxmlformats.org/officeDocument/2006/relationships" r:id="rId16"/>
          </a:graphicData>
        </a:graphic>
      </p:graphicFrame>
      <p:sp>
        <p:nvSpPr>
          <p:cNvPr id="10" name="Rectangle 9">
            <a:extLst>
              <a:ext uri="{FF2B5EF4-FFF2-40B4-BE49-F238E27FC236}">
                <a16:creationId xmlns:a16="http://schemas.microsoft.com/office/drawing/2014/main" id="{E1CC1071-DE9C-0873-4263-B8855273967E}"/>
              </a:ext>
            </a:extLst>
          </p:cNvPr>
          <p:cNvSpPr/>
          <p:nvPr>
            <p:custDataLst>
              <p:tags r:id="rId3"/>
            </p:custDataLst>
          </p:nvPr>
        </p:nvSpPr>
        <p:spPr bwMode="auto">
          <a:xfrm>
            <a:off x="1300383" y="3989237"/>
            <a:ext cx="423863" cy="144066"/>
          </a:xfrm>
          <a:prstGeom prst="rect">
            <a:avLst/>
          </a:prstGeom>
          <a:noFill/>
          <a:ln w="9525">
            <a:noFill/>
          </a:ln>
          <a:effectLst/>
          <a:extLst>
            <a:ext uri="{909E8E84-426E-40DD-AFC4-6F175D3DCCD1}">
              <a14:hiddenFill xmlns:a14="http://schemas.microsoft.com/office/drawing/2010/main">
                <a:solidFill>
                  <a:scrgbClr r="0" g="0" 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oAutofit/>
          </a:bodyPr>
          <a:lstStyle/>
          <a:p>
            <a:pPr algn="ctr">
              <a:lnSpc>
                <a:spcPct val="90000"/>
              </a:lnSpc>
              <a:spcBef>
                <a:spcPct val="0"/>
              </a:spcBef>
              <a:spcAft>
                <a:spcPct val="0"/>
              </a:spcAft>
            </a:pPr>
            <a:fld id="{4BF4E393-8C5A-4C7D-841D-70907C7BF923}" type="datetime'''P''''''''''''''''''''h''''a''''se'' ''''''''''''1'''''''''''">
              <a:rPr lang="en-US" altLang="en-US" sz="600" spc="225">
                <a:solidFill>
                  <a:schemeClr val="tx1"/>
                </a:solidFill>
                <a:latin typeface="Apfel Grotezk" pitchFamily="50" charset="0"/>
              </a:rPr>
              <a:pPr algn="ctr">
                <a:lnSpc>
                  <a:spcPct val="90000"/>
                </a:lnSpc>
                <a:spcBef>
                  <a:spcPct val="0"/>
                </a:spcBef>
                <a:spcAft>
                  <a:spcPct val="0"/>
                </a:spcAft>
              </a:pPr>
              <a:t>Phase 1</a:t>
            </a:fld>
            <a:endParaRPr lang="en-US" sz="600" spc="225">
              <a:solidFill>
                <a:schemeClr val="tx1"/>
              </a:solidFill>
              <a:latin typeface="Apfel Grotezk" pitchFamily="50" charset="0"/>
              <a:sym typeface="Apfel Grotezk" pitchFamily="50" charset="0"/>
            </a:endParaRPr>
          </a:p>
        </p:txBody>
      </p:sp>
      <p:sp>
        <p:nvSpPr>
          <p:cNvPr id="13" name="Rectangle 12">
            <a:extLst>
              <a:ext uri="{FF2B5EF4-FFF2-40B4-BE49-F238E27FC236}">
                <a16:creationId xmlns:a16="http://schemas.microsoft.com/office/drawing/2014/main" id="{86504A77-114B-3228-CB33-08E9BC70CFBC}"/>
              </a:ext>
            </a:extLst>
          </p:cNvPr>
          <p:cNvSpPr/>
          <p:nvPr>
            <p:custDataLst>
              <p:tags r:id="rId4"/>
            </p:custDataLst>
          </p:nvPr>
        </p:nvSpPr>
        <p:spPr bwMode="auto">
          <a:xfrm>
            <a:off x="2647874" y="3990088"/>
            <a:ext cx="452438" cy="144066"/>
          </a:xfrm>
          <a:prstGeom prst="rect">
            <a:avLst/>
          </a:prstGeom>
          <a:noFill/>
          <a:ln w="9525">
            <a:noFill/>
          </a:ln>
          <a:effectLst/>
          <a:extLst>
            <a:ext uri="{909E8E84-426E-40DD-AFC4-6F175D3DCCD1}">
              <a14:hiddenFill xmlns:a14="http://schemas.microsoft.com/office/drawing/2010/main">
                <a:solidFill>
                  <a:scrgbClr r="0" g="0" 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oAutofit/>
          </a:bodyPr>
          <a:lstStyle/>
          <a:p>
            <a:pPr algn="ctr">
              <a:lnSpc>
                <a:spcPct val="90000"/>
              </a:lnSpc>
              <a:spcBef>
                <a:spcPct val="0"/>
              </a:spcBef>
              <a:spcAft>
                <a:spcPct val="0"/>
              </a:spcAft>
            </a:pPr>
            <a:fld id="{E14A86BE-31A5-4CBB-97FA-00C680C7B3BD}" type="datetime'''P''h''''''''''a''se'''''' ''''''''''''''''''2'">
              <a:rPr lang="en-US" altLang="en-US" sz="600" spc="225">
                <a:solidFill>
                  <a:schemeClr val="tx1"/>
                </a:solidFill>
                <a:latin typeface="Apfel Grotezk" pitchFamily="50" charset="0"/>
              </a:rPr>
              <a:pPr algn="ctr">
                <a:lnSpc>
                  <a:spcPct val="90000"/>
                </a:lnSpc>
                <a:spcBef>
                  <a:spcPct val="0"/>
                </a:spcBef>
                <a:spcAft>
                  <a:spcPct val="0"/>
                </a:spcAft>
              </a:pPr>
              <a:t>Phase 2</a:t>
            </a:fld>
            <a:endParaRPr lang="en-US" sz="600" spc="225">
              <a:solidFill>
                <a:schemeClr val="tx1"/>
              </a:solidFill>
              <a:latin typeface="Apfel Grotezk" pitchFamily="50" charset="0"/>
              <a:sym typeface="Apfel Grotezk" pitchFamily="50" charset="0"/>
            </a:endParaRPr>
          </a:p>
        </p:txBody>
      </p:sp>
      <p:sp>
        <p:nvSpPr>
          <p:cNvPr id="16" name="Rectangle 15">
            <a:extLst>
              <a:ext uri="{FF2B5EF4-FFF2-40B4-BE49-F238E27FC236}">
                <a16:creationId xmlns:a16="http://schemas.microsoft.com/office/drawing/2014/main" id="{E3CE346D-AC86-D2C2-B0E9-CC67A63FE73B}"/>
              </a:ext>
            </a:extLst>
          </p:cNvPr>
          <p:cNvSpPr/>
          <p:nvPr>
            <p:custDataLst>
              <p:tags r:id="rId5"/>
            </p:custDataLst>
          </p:nvPr>
        </p:nvSpPr>
        <p:spPr bwMode="auto">
          <a:xfrm>
            <a:off x="4025611" y="3990088"/>
            <a:ext cx="457200" cy="144066"/>
          </a:xfrm>
          <a:prstGeom prst="rect">
            <a:avLst/>
          </a:prstGeom>
          <a:noFill/>
          <a:ln w="9525">
            <a:noFill/>
          </a:ln>
          <a:effectLst/>
          <a:extLst>
            <a:ext uri="{909E8E84-426E-40DD-AFC4-6F175D3DCCD1}">
              <a14:hiddenFill xmlns:a14="http://schemas.microsoft.com/office/drawing/2010/main">
                <a:solidFill>
                  <a:scrgbClr r="0" g="0" 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oAutofit/>
          </a:bodyPr>
          <a:lstStyle/>
          <a:p>
            <a:pPr algn="ctr">
              <a:lnSpc>
                <a:spcPct val="90000"/>
              </a:lnSpc>
              <a:spcBef>
                <a:spcPct val="0"/>
              </a:spcBef>
              <a:spcAft>
                <a:spcPct val="0"/>
              </a:spcAft>
            </a:pPr>
            <a:fld id="{3A010C5E-31FB-452A-88DB-BDEBDDE00949}" type="datetime'P''''h''''''a''''''s''''e'''' ''''''''''''''''''3'''''">
              <a:rPr lang="en-US" altLang="en-US" sz="600" spc="225">
                <a:solidFill>
                  <a:schemeClr val="tx1"/>
                </a:solidFill>
                <a:latin typeface="Apfel Grotezk" pitchFamily="50" charset="0"/>
              </a:rPr>
              <a:pPr algn="ctr">
                <a:lnSpc>
                  <a:spcPct val="90000"/>
                </a:lnSpc>
                <a:spcBef>
                  <a:spcPct val="0"/>
                </a:spcBef>
                <a:spcAft>
                  <a:spcPct val="0"/>
                </a:spcAft>
              </a:pPr>
              <a:t>Phase 3</a:t>
            </a:fld>
            <a:endParaRPr lang="en-US" sz="600" spc="225">
              <a:solidFill>
                <a:schemeClr val="tx1"/>
              </a:solidFill>
              <a:latin typeface="Apfel Grotezk" pitchFamily="50" charset="0"/>
              <a:sym typeface="Apfel Grotezk" pitchFamily="50" charset="0"/>
            </a:endParaRPr>
          </a:p>
        </p:txBody>
      </p:sp>
      <p:sp>
        <p:nvSpPr>
          <p:cNvPr id="20" name="Rectangle 19">
            <a:extLst>
              <a:ext uri="{FF2B5EF4-FFF2-40B4-BE49-F238E27FC236}">
                <a16:creationId xmlns:a16="http://schemas.microsoft.com/office/drawing/2014/main" id="{36716FF9-49B4-2E2A-3F32-ADF9E3D2DBAA}"/>
              </a:ext>
            </a:extLst>
          </p:cNvPr>
          <p:cNvSpPr/>
          <p:nvPr>
            <p:custDataLst>
              <p:tags r:id="rId6"/>
            </p:custDataLst>
          </p:nvPr>
        </p:nvSpPr>
        <p:spPr bwMode="auto">
          <a:xfrm>
            <a:off x="4302462" y="2606587"/>
            <a:ext cx="527447" cy="144066"/>
          </a:xfrm>
          <a:prstGeom prst="rect">
            <a:avLst/>
          </a:prstGeom>
          <a:noFill/>
          <a:ln w="9525">
            <a:noFill/>
          </a:ln>
          <a:effectLst/>
          <a:extLst>
            <a:ext uri="{909E8E84-426E-40DD-AFC4-6F175D3DCCD1}">
              <a14:hiddenFill xmlns:a14="http://schemas.microsoft.com/office/drawing/2010/main">
                <a:solidFill>
                  <a:scrgbClr r="0" g="0" 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oAutofit/>
          </a:bodyPr>
          <a:lstStyle/>
          <a:p>
            <a:pPr>
              <a:lnSpc>
                <a:spcPct val="90000"/>
              </a:lnSpc>
              <a:spcBef>
                <a:spcPct val="0"/>
              </a:spcBef>
              <a:spcAft>
                <a:spcPct val="0"/>
              </a:spcAft>
            </a:pPr>
            <a:fld id="{826F3E3E-A42E-4963-95AA-396473033D34}" type="datetime'''''''''''NP'''' ''''''''''-'''''''''' L''''I''''K''''E'''''''">
              <a:rPr lang="en-US" altLang="en-US" sz="788" spc="225">
                <a:solidFill>
                  <a:schemeClr val="tx1"/>
                </a:solidFill>
                <a:latin typeface="Apfel Grotezk" pitchFamily="50" charset="0"/>
              </a:rPr>
              <a:pPr>
                <a:lnSpc>
                  <a:spcPct val="90000"/>
                </a:lnSpc>
                <a:spcBef>
                  <a:spcPct val="0"/>
                </a:spcBef>
                <a:spcAft>
                  <a:spcPct val="0"/>
                </a:spcAft>
              </a:pPr>
              <a:t>NP - LIKE</a:t>
            </a:fld>
            <a:endParaRPr lang="en-US" sz="1050" spc="225">
              <a:solidFill>
                <a:schemeClr val="tx1"/>
              </a:solidFill>
              <a:latin typeface="Apfel Grotezk" pitchFamily="50" charset="0"/>
              <a:sym typeface="Apfel Grotezk" pitchFamily="50" charset="0"/>
            </a:endParaRPr>
          </a:p>
        </p:txBody>
      </p:sp>
      <p:sp>
        <p:nvSpPr>
          <p:cNvPr id="22" name="Rectangle 21">
            <a:extLst>
              <a:ext uri="{FF2B5EF4-FFF2-40B4-BE49-F238E27FC236}">
                <a16:creationId xmlns:a16="http://schemas.microsoft.com/office/drawing/2014/main" id="{1DA6BCAD-973D-A72F-84C2-E906FB5DDDAD}"/>
              </a:ext>
            </a:extLst>
          </p:cNvPr>
          <p:cNvSpPr/>
          <p:nvPr>
            <p:custDataLst>
              <p:tags r:id="rId7"/>
            </p:custDataLst>
          </p:nvPr>
        </p:nvSpPr>
        <p:spPr bwMode="auto">
          <a:xfrm>
            <a:off x="4299511" y="3296250"/>
            <a:ext cx="664369" cy="144066"/>
          </a:xfrm>
          <a:prstGeom prst="rect">
            <a:avLst/>
          </a:prstGeom>
          <a:noFill/>
          <a:ln w="9525">
            <a:noFill/>
          </a:ln>
          <a:effectLst/>
          <a:extLst>
            <a:ext uri="{909E8E84-426E-40DD-AFC4-6F175D3DCCD1}">
              <a14:hiddenFill xmlns:a14="http://schemas.microsoft.com/office/drawing/2010/main">
                <a:solidFill>
                  <a:scrgbClr r="0" g="0" 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oAutofit/>
          </a:bodyPr>
          <a:lstStyle/>
          <a:p>
            <a:pPr>
              <a:lnSpc>
                <a:spcPct val="90000"/>
              </a:lnSpc>
              <a:spcBef>
                <a:spcPct val="0"/>
              </a:spcBef>
              <a:spcAft>
                <a:spcPct val="0"/>
              </a:spcAft>
            </a:pPr>
            <a:fld id="{0E6529CF-0A2B-4E9C-8F09-7E48EFD2B134}" type="datetime'''''''''''''''''''''S''Y''''''NT''HE''''''''T''''''I''''''''C'">
              <a:rPr lang="en-US" altLang="en-US" sz="675" spc="225">
                <a:solidFill>
                  <a:schemeClr val="tx1">
                    <a:lumMod val="85000"/>
                    <a:lumOff val="15000"/>
                  </a:schemeClr>
                </a:solidFill>
                <a:latin typeface="Apfel Grotezk" pitchFamily="50" charset="0"/>
              </a:rPr>
              <a:pPr>
                <a:lnSpc>
                  <a:spcPct val="90000"/>
                </a:lnSpc>
                <a:spcBef>
                  <a:spcPct val="0"/>
                </a:spcBef>
                <a:spcAft>
                  <a:spcPct val="0"/>
                </a:spcAft>
              </a:pPr>
              <a:t>SYNTHETIC</a:t>
            </a:fld>
            <a:endParaRPr lang="en-US" sz="1200" spc="225">
              <a:solidFill>
                <a:schemeClr val="tx1">
                  <a:lumMod val="85000"/>
                  <a:lumOff val="15000"/>
                </a:schemeClr>
              </a:solidFill>
              <a:latin typeface="Apfel Grotezk" pitchFamily="50" charset="0"/>
              <a:sym typeface="Apfel Grotezk" pitchFamily="50" charset="0"/>
            </a:endParaRPr>
          </a:p>
        </p:txBody>
      </p:sp>
      <p:cxnSp>
        <p:nvCxnSpPr>
          <p:cNvPr id="24" name="Straight Connector 23">
            <a:extLst>
              <a:ext uri="{FF2B5EF4-FFF2-40B4-BE49-F238E27FC236}">
                <a16:creationId xmlns:a16="http://schemas.microsoft.com/office/drawing/2014/main" id="{D1259494-B7AC-B6F2-726D-B31C83925396}"/>
              </a:ext>
            </a:extLst>
          </p:cNvPr>
          <p:cNvCxnSpPr/>
          <p:nvPr/>
        </p:nvCxnSpPr>
        <p:spPr>
          <a:xfrm>
            <a:off x="1270505" y="2288062"/>
            <a:ext cx="0" cy="1641872"/>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CB8EB90-711F-C9CD-FE22-65922033E005}"/>
              </a:ext>
            </a:extLst>
          </p:cNvPr>
          <p:cNvSpPr/>
          <p:nvPr/>
        </p:nvSpPr>
        <p:spPr bwMode="auto">
          <a:xfrm rot="16200000">
            <a:off x="785175" y="3274192"/>
            <a:ext cx="664369" cy="356156"/>
          </a:xfrm>
          <a:prstGeom prst="rect">
            <a:avLst/>
          </a:prstGeom>
          <a:noFill/>
          <a:ln w="9525">
            <a:noFill/>
          </a:ln>
          <a:effectLst/>
          <a:extLst>
            <a:ext uri="{909E8E84-426E-40DD-AFC4-6F175D3DCCD1}">
              <a14:hiddenFill xmlns:a14="http://schemas.microsoft.com/office/drawing/2010/main">
                <a:solidFill>
                  <a:scrgbClr r="0" g="0" 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oAutofit/>
          </a:bodyPr>
          <a:lstStyle/>
          <a:p>
            <a:pPr>
              <a:lnSpc>
                <a:spcPct val="90000"/>
              </a:lnSpc>
              <a:spcBef>
                <a:spcPct val="0"/>
              </a:spcBef>
              <a:spcAft>
                <a:spcPct val="0"/>
              </a:spcAft>
            </a:pPr>
            <a:r>
              <a:rPr lang="en-US" altLang="en-US" sz="525" spc="225">
                <a:solidFill>
                  <a:schemeClr val="tx1">
                    <a:lumMod val="85000"/>
                    <a:lumOff val="15000"/>
                  </a:schemeClr>
                </a:solidFill>
                <a:latin typeface="Apfel Grotezk" pitchFamily="50" charset="0"/>
              </a:rPr>
              <a:t> RELATIVE SUCCESS RATE</a:t>
            </a:r>
          </a:p>
        </p:txBody>
      </p:sp>
      <p:cxnSp>
        <p:nvCxnSpPr>
          <p:cNvPr id="33" name="Straight Connector 32">
            <a:extLst>
              <a:ext uri="{FF2B5EF4-FFF2-40B4-BE49-F238E27FC236}">
                <a16:creationId xmlns:a16="http://schemas.microsoft.com/office/drawing/2014/main" id="{72598F85-74E5-8F6A-DD54-1858A2383CD6}"/>
              </a:ext>
            </a:extLst>
          </p:cNvPr>
          <p:cNvCxnSpPr/>
          <p:nvPr/>
        </p:nvCxnSpPr>
        <p:spPr>
          <a:xfrm>
            <a:off x="1270505" y="3929934"/>
            <a:ext cx="2983706" cy="0"/>
          </a:xfrm>
          <a:prstGeom prst="line">
            <a:avLst/>
          </a:prstGeom>
          <a:ln w="63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69F68CA-8901-9049-CE86-CF0AEFFE1609}"/>
              </a:ext>
            </a:extLst>
          </p:cNvPr>
          <p:cNvSpPr/>
          <p:nvPr>
            <p:custDataLst>
              <p:tags r:id="rId8"/>
            </p:custDataLst>
          </p:nvPr>
        </p:nvSpPr>
        <p:spPr bwMode="auto">
          <a:xfrm>
            <a:off x="1122018" y="3027528"/>
            <a:ext cx="201461" cy="144058"/>
          </a:xfrm>
          <a:prstGeom prst="rect">
            <a:avLst/>
          </a:prstGeom>
          <a:noFill/>
          <a:ln w="9525">
            <a:noFill/>
          </a:ln>
          <a:effectLst/>
          <a:extLst>
            <a:ext uri="{909E8E84-426E-40DD-AFC4-6F175D3DCCD1}">
              <a14:hiddenFill xmlns:a14="http://schemas.microsoft.com/office/drawing/2010/main">
                <a:solidFill>
                  <a:scrgbClr r="0" g="0" 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oAutofit/>
          </a:bodyPr>
          <a:lstStyle/>
          <a:p>
            <a:pPr algn="ctr">
              <a:lnSpc>
                <a:spcPct val="90000"/>
              </a:lnSpc>
              <a:spcBef>
                <a:spcPct val="0"/>
              </a:spcBef>
              <a:spcAft>
                <a:spcPct val="0"/>
              </a:spcAft>
            </a:pPr>
            <a:r>
              <a:rPr lang="en-US" sz="600">
                <a:solidFill>
                  <a:schemeClr val="tx1"/>
                </a:solidFill>
                <a:latin typeface="Apfel Grotezk" pitchFamily="50" charset="0"/>
                <a:sym typeface="Apfel Grotezk" pitchFamily="50" charset="0"/>
              </a:rPr>
              <a:t>1</a:t>
            </a:r>
          </a:p>
        </p:txBody>
      </p:sp>
      <p:sp>
        <p:nvSpPr>
          <p:cNvPr id="28" name="Rectangle 27">
            <a:extLst>
              <a:ext uri="{FF2B5EF4-FFF2-40B4-BE49-F238E27FC236}">
                <a16:creationId xmlns:a16="http://schemas.microsoft.com/office/drawing/2014/main" id="{E7E42A58-4AF0-E316-52B5-B18B8CB3A3C8}"/>
              </a:ext>
            </a:extLst>
          </p:cNvPr>
          <p:cNvSpPr/>
          <p:nvPr>
            <p:custDataLst>
              <p:tags r:id="rId9"/>
            </p:custDataLst>
          </p:nvPr>
        </p:nvSpPr>
        <p:spPr bwMode="auto">
          <a:xfrm>
            <a:off x="1112301" y="2224972"/>
            <a:ext cx="201461" cy="144058"/>
          </a:xfrm>
          <a:prstGeom prst="rect">
            <a:avLst/>
          </a:prstGeom>
          <a:noFill/>
          <a:ln w="9525">
            <a:noFill/>
          </a:ln>
          <a:effectLst/>
          <a:extLst>
            <a:ext uri="{909E8E84-426E-40DD-AFC4-6F175D3DCCD1}">
              <a14:hiddenFill xmlns:a14="http://schemas.microsoft.com/office/drawing/2010/main">
                <a:solidFill>
                  <a:scrgbClr r="0" g="0" 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oAutofit/>
          </a:bodyPr>
          <a:lstStyle/>
          <a:p>
            <a:pPr algn="ctr">
              <a:lnSpc>
                <a:spcPct val="90000"/>
              </a:lnSpc>
              <a:spcBef>
                <a:spcPct val="0"/>
              </a:spcBef>
              <a:spcAft>
                <a:spcPct val="0"/>
              </a:spcAft>
            </a:pPr>
            <a:r>
              <a:rPr lang="en-US" sz="600">
                <a:solidFill>
                  <a:schemeClr val="tx1"/>
                </a:solidFill>
                <a:latin typeface="Apfel Grotezk" pitchFamily="50" charset="0"/>
                <a:sym typeface="Apfel Grotezk" pitchFamily="50" charset="0"/>
              </a:rPr>
              <a:t>2</a:t>
            </a:r>
          </a:p>
        </p:txBody>
      </p:sp>
      <p:sp>
        <p:nvSpPr>
          <p:cNvPr id="30" name="Rectangle 29">
            <a:extLst>
              <a:ext uri="{FF2B5EF4-FFF2-40B4-BE49-F238E27FC236}">
                <a16:creationId xmlns:a16="http://schemas.microsoft.com/office/drawing/2014/main" id="{E71BC137-8C88-B64C-4820-EDAF5D3D4ADA}"/>
              </a:ext>
            </a:extLst>
          </p:cNvPr>
          <p:cNvSpPr/>
          <p:nvPr>
            <p:custDataLst>
              <p:tags r:id="rId10"/>
            </p:custDataLst>
          </p:nvPr>
        </p:nvSpPr>
        <p:spPr bwMode="auto">
          <a:xfrm>
            <a:off x="1122018" y="3855149"/>
            <a:ext cx="201461" cy="144058"/>
          </a:xfrm>
          <a:prstGeom prst="rect">
            <a:avLst/>
          </a:prstGeom>
          <a:noFill/>
          <a:ln w="9525">
            <a:noFill/>
          </a:ln>
          <a:effectLst/>
          <a:extLst>
            <a:ext uri="{909E8E84-426E-40DD-AFC4-6F175D3DCCD1}">
              <a14:hiddenFill xmlns:a14="http://schemas.microsoft.com/office/drawing/2010/main">
                <a:solidFill>
                  <a:scrgbClr r="0" g="0" 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oAutofit/>
          </a:bodyPr>
          <a:lstStyle/>
          <a:p>
            <a:pPr algn="ctr">
              <a:lnSpc>
                <a:spcPct val="90000"/>
              </a:lnSpc>
              <a:spcBef>
                <a:spcPct val="0"/>
              </a:spcBef>
              <a:spcAft>
                <a:spcPct val="0"/>
              </a:spcAft>
            </a:pPr>
            <a:r>
              <a:rPr lang="en-US" sz="600">
                <a:solidFill>
                  <a:schemeClr val="tx1"/>
                </a:solidFill>
                <a:latin typeface="Apfel Grotezk" pitchFamily="50" charset="0"/>
                <a:sym typeface="Apfel Grotezk" pitchFamily="50" charset="0"/>
              </a:rPr>
              <a:t>0</a:t>
            </a:r>
          </a:p>
        </p:txBody>
      </p:sp>
      <p:cxnSp>
        <p:nvCxnSpPr>
          <p:cNvPr id="31" name="Straight Arrow Connector 30">
            <a:extLst>
              <a:ext uri="{FF2B5EF4-FFF2-40B4-BE49-F238E27FC236}">
                <a16:creationId xmlns:a16="http://schemas.microsoft.com/office/drawing/2014/main" id="{570DAD22-1147-A70D-8740-88620C1C4FF0}"/>
              </a:ext>
            </a:extLst>
          </p:cNvPr>
          <p:cNvCxnSpPr>
            <a:cxnSpLocks/>
          </p:cNvCxnSpPr>
          <p:nvPr/>
        </p:nvCxnSpPr>
        <p:spPr>
          <a:xfrm>
            <a:off x="4320564" y="2772067"/>
            <a:ext cx="0" cy="51092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E712B96-2EB1-399C-CA84-CA9433212403}"/>
              </a:ext>
            </a:extLst>
          </p:cNvPr>
          <p:cNvSpPr txBox="1"/>
          <p:nvPr/>
        </p:nvSpPr>
        <p:spPr>
          <a:xfrm>
            <a:off x="4342927" y="2923611"/>
            <a:ext cx="458044" cy="207749"/>
          </a:xfrm>
          <a:prstGeom prst="rect">
            <a:avLst/>
          </a:prstGeom>
          <a:noFill/>
        </p:spPr>
        <p:txBody>
          <a:bodyPr vert="horz" wrap="square" lIns="0" tIns="34290" rIns="0" bIns="34290" rtlCol="0" anchor="t" anchorCtr="0">
            <a:spAutoFit/>
          </a:bodyPr>
          <a:lstStyle/>
          <a:p>
            <a:pPr algn="ctr" defTabSz="685800">
              <a:spcBef>
                <a:spcPct val="0"/>
              </a:spcBef>
              <a:buClrTx/>
              <a:defRPr/>
            </a:pPr>
            <a:r>
              <a:rPr lang="en-US" sz="900" dirty="0">
                <a:solidFill>
                  <a:schemeClr val="tx1"/>
                </a:solidFill>
                <a:latin typeface="Apfel Grotezk" pitchFamily="50" charset="0"/>
                <a:sym typeface="Apfel Grotezk" pitchFamily="50" charset="0"/>
              </a:rPr>
              <a:t>+48% </a:t>
            </a:r>
            <a:endParaRPr lang="en-US" sz="900" kern="1200" dirty="0">
              <a:solidFill>
                <a:schemeClr val="tx1"/>
              </a:solidFill>
              <a:latin typeface="Apfel Grotezk" pitchFamily="50" charset="0"/>
              <a:sym typeface="Apfel Grotezk" pitchFamily="50" charset="0"/>
            </a:endParaRPr>
          </a:p>
        </p:txBody>
      </p:sp>
      <p:sp>
        <p:nvSpPr>
          <p:cNvPr id="36" name="Rectangle 35">
            <a:extLst>
              <a:ext uri="{FF2B5EF4-FFF2-40B4-BE49-F238E27FC236}">
                <a16:creationId xmlns:a16="http://schemas.microsoft.com/office/drawing/2014/main" id="{BA521E38-32D3-010A-345A-4177267A4484}"/>
              </a:ext>
            </a:extLst>
          </p:cNvPr>
          <p:cNvSpPr/>
          <p:nvPr/>
        </p:nvSpPr>
        <p:spPr>
          <a:xfrm>
            <a:off x="4270976" y="4936243"/>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
        <p:nvSpPr>
          <p:cNvPr id="37" name="Rectangle 36">
            <a:extLst>
              <a:ext uri="{FF2B5EF4-FFF2-40B4-BE49-F238E27FC236}">
                <a16:creationId xmlns:a16="http://schemas.microsoft.com/office/drawing/2014/main" id="{6FF7DA2F-51D1-A6F2-A3C2-BA24E7D019A5}"/>
              </a:ext>
            </a:extLst>
          </p:cNvPr>
          <p:cNvSpPr/>
          <p:nvPr/>
        </p:nvSpPr>
        <p:spPr>
          <a:xfrm>
            <a:off x="1672802" y="4957727"/>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Tree>
    <p:extLst>
      <p:ext uri="{BB962C8B-B14F-4D97-AF65-F5344CB8AC3E}">
        <p14:creationId xmlns:p14="http://schemas.microsoft.com/office/powerpoint/2010/main" val="428486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0"/>
          <p:cNvSpPr txBox="1">
            <a:spLocks noGrp="1"/>
          </p:cNvSpPr>
          <p:nvPr>
            <p:ph type="title"/>
          </p:nvPr>
        </p:nvSpPr>
        <p:spPr>
          <a:xfrm>
            <a:off x="182875" y="459249"/>
            <a:ext cx="8778300" cy="466800"/>
          </a:xfrm>
          <a:prstGeom prst="rect">
            <a:avLst/>
          </a:prstGeom>
        </p:spPr>
        <p:txBody>
          <a:bodyPr spcFirstLastPara="1" wrap="square" lIns="0" tIns="34275" rIns="0" bIns="34275" anchor="t" anchorCtr="0">
            <a:noAutofit/>
          </a:bodyPr>
          <a:lstStyle/>
          <a:p>
            <a:pPr lvl="0">
              <a:buSzPts val="1100"/>
            </a:pPr>
            <a:r>
              <a:rPr lang="en" dirty="0">
                <a:latin typeface="Apfel Grotezk" pitchFamily="50" charset="0"/>
                <a:ea typeface="Space Grotesk"/>
                <a:cs typeface="Space Grotesk"/>
                <a:sym typeface="Space Grotesk"/>
              </a:rPr>
              <a:t>Unlocking Nature’s Chemistry at Enveda</a:t>
            </a:r>
            <a:endParaRPr dirty="0">
              <a:latin typeface="Apfel Grotezk" pitchFamily="50" charset="0"/>
            </a:endParaRPr>
          </a:p>
        </p:txBody>
      </p:sp>
      <p:sp>
        <p:nvSpPr>
          <p:cNvPr id="331" name="Google Shape;331;p40"/>
          <p:cNvSpPr txBox="1">
            <a:spLocks noGrp="1"/>
          </p:cNvSpPr>
          <p:nvPr>
            <p:ph type="sldNum" idx="12"/>
          </p:nvPr>
        </p:nvSpPr>
        <p:spPr>
          <a:xfrm>
            <a:off x="8594180" y="4958487"/>
            <a:ext cx="366900" cy="1461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500">
                <a:solidFill>
                  <a:srgbClr val="595959"/>
                </a:solidFill>
                <a:latin typeface="Apfel Grotezk" pitchFamily="50" charset="0"/>
              </a:rPr>
              <a:t>4</a:t>
            </a:fld>
            <a:endParaRPr sz="500">
              <a:solidFill>
                <a:srgbClr val="595959"/>
              </a:solidFill>
              <a:latin typeface="Apfel Grotezk" pitchFamily="50" charset="0"/>
            </a:endParaRPr>
          </a:p>
        </p:txBody>
      </p:sp>
      <p:sp>
        <p:nvSpPr>
          <p:cNvPr id="332" name="Google Shape;332;p40"/>
          <p:cNvSpPr txBox="1">
            <a:spLocks noGrp="1"/>
          </p:cNvSpPr>
          <p:nvPr>
            <p:ph type="body" idx="1"/>
          </p:nvPr>
        </p:nvSpPr>
        <p:spPr>
          <a:xfrm>
            <a:off x="182880" y="116542"/>
            <a:ext cx="8778300" cy="193800"/>
          </a:xfrm>
          <a:prstGeom prst="rect">
            <a:avLst/>
          </a:prstGeom>
          <a:noFill/>
          <a:ln>
            <a:noFill/>
          </a:ln>
        </p:spPr>
        <p:txBody>
          <a:bodyPr spcFirstLastPara="1" wrap="square" lIns="0" tIns="34275" rIns="0" bIns="34275" anchor="t" anchorCtr="0">
            <a:spAutoFit/>
          </a:bodyPr>
          <a:lstStyle/>
          <a:p>
            <a:pPr marL="165100" lvl="0" indent="-165100" algn="l" rtl="0">
              <a:lnSpc>
                <a:spcPct val="90000"/>
              </a:lnSpc>
              <a:spcBef>
                <a:spcPts val="0"/>
              </a:spcBef>
              <a:spcAft>
                <a:spcPts val="0"/>
              </a:spcAft>
              <a:buClr>
                <a:srgbClr val="16EB96"/>
              </a:buClr>
              <a:buSzPts val="900"/>
              <a:buNone/>
            </a:pPr>
            <a:endParaRPr dirty="0">
              <a:latin typeface="Apfel Grotezk" pitchFamily="50" charset="0"/>
            </a:endParaRPr>
          </a:p>
        </p:txBody>
      </p:sp>
      <p:sp>
        <p:nvSpPr>
          <p:cNvPr id="333" name="Google Shape;333;p40"/>
          <p:cNvSpPr txBox="1"/>
          <p:nvPr/>
        </p:nvSpPr>
        <p:spPr>
          <a:xfrm>
            <a:off x="8194272" y="955420"/>
            <a:ext cx="0" cy="0"/>
          </a:xfrm>
          <a:prstGeom prst="rect">
            <a:avLst/>
          </a:prstGeom>
          <a:noFill/>
          <a:ln>
            <a:noFill/>
          </a:ln>
        </p:spPr>
        <p:txBody>
          <a:bodyPr spcFirstLastPara="1" wrap="square" lIns="68550" tIns="34250" rIns="68550" bIns="3425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181717"/>
              </a:solidFill>
              <a:latin typeface="Apfel Grotezk" pitchFamily="50" charset="0"/>
              <a:sym typeface="Arial"/>
            </a:endParaRPr>
          </a:p>
        </p:txBody>
      </p:sp>
      <p:sp>
        <p:nvSpPr>
          <p:cNvPr id="334" name="Google Shape;334;p40"/>
          <p:cNvSpPr txBox="1"/>
          <p:nvPr/>
        </p:nvSpPr>
        <p:spPr>
          <a:xfrm>
            <a:off x="4954353" y="943349"/>
            <a:ext cx="0" cy="0"/>
          </a:xfrm>
          <a:prstGeom prst="rect">
            <a:avLst/>
          </a:prstGeom>
          <a:noFill/>
          <a:ln>
            <a:noFill/>
          </a:ln>
        </p:spPr>
        <p:txBody>
          <a:bodyPr spcFirstLastPara="1" wrap="square" lIns="68550" tIns="34250" rIns="68550" bIns="3425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181717"/>
              </a:solidFill>
              <a:latin typeface="Apfel Grotezk" pitchFamily="50" charset="0"/>
              <a:sym typeface="Arial"/>
            </a:endParaRPr>
          </a:p>
        </p:txBody>
      </p:sp>
      <p:sp>
        <p:nvSpPr>
          <p:cNvPr id="335" name="Google Shape;335;p40"/>
          <p:cNvSpPr txBox="1"/>
          <p:nvPr/>
        </p:nvSpPr>
        <p:spPr>
          <a:xfrm>
            <a:off x="4570645" y="976002"/>
            <a:ext cx="0" cy="0"/>
          </a:xfrm>
          <a:prstGeom prst="rect">
            <a:avLst/>
          </a:prstGeom>
          <a:noFill/>
          <a:ln>
            <a:noFill/>
          </a:ln>
        </p:spPr>
        <p:txBody>
          <a:bodyPr spcFirstLastPara="1" wrap="square" lIns="68550" tIns="34250" rIns="68550" bIns="3425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181717"/>
              </a:solidFill>
              <a:latin typeface="Apfel Grotezk" pitchFamily="50" charset="0"/>
              <a:sym typeface="Arial"/>
            </a:endParaRPr>
          </a:p>
        </p:txBody>
      </p:sp>
      <p:sp>
        <p:nvSpPr>
          <p:cNvPr id="336" name="Google Shape;336;p40"/>
          <p:cNvSpPr/>
          <p:nvPr/>
        </p:nvSpPr>
        <p:spPr>
          <a:xfrm>
            <a:off x="471055" y="2504325"/>
            <a:ext cx="2356520" cy="171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latin typeface="Apfel Grotezk" pitchFamily="50" charset="0"/>
                <a:ea typeface="Space Grotesk"/>
                <a:cs typeface="Space Grotesk"/>
                <a:sym typeface="Space Grotesk"/>
              </a:rPr>
              <a:t>Nature’s Chemistry</a:t>
            </a:r>
            <a:br>
              <a:rPr lang="en" sz="1300" dirty="0">
                <a:latin typeface="Apfel Grotezk" pitchFamily="50" charset="0"/>
                <a:ea typeface="Space Grotesk"/>
                <a:cs typeface="Space Grotesk"/>
                <a:sym typeface="Space Grotesk"/>
              </a:rPr>
            </a:br>
            <a:br>
              <a:rPr lang="en" sz="1300" dirty="0">
                <a:latin typeface="Apfel Grotezk" pitchFamily="50" charset="0"/>
                <a:ea typeface="Space Grotesk"/>
                <a:cs typeface="Space Grotesk"/>
                <a:sym typeface="Space Grotesk"/>
              </a:rPr>
            </a:br>
            <a:r>
              <a:rPr lang="en" sz="1300" dirty="0">
                <a:latin typeface="Apfel Grotezk" pitchFamily="50" charset="0"/>
                <a:ea typeface="Space Grotesk"/>
                <a:cs typeface="Space Grotesk"/>
                <a:sym typeface="Space Grotesk"/>
              </a:rPr>
              <a:t>Samples from plants, microbes, fungi, etc. with 1000’s of molecules in each </a:t>
            </a:r>
            <a:endParaRPr sz="1300" dirty="0">
              <a:latin typeface="Apfel Grotezk" pitchFamily="50" charset="0"/>
              <a:ea typeface="Space Grotesk"/>
              <a:cs typeface="Space Grotesk"/>
              <a:sym typeface="Space Grotesk"/>
            </a:endParaRPr>
          </a:p>
        </p:txBody>
      </p:sp>
      <p:pic>
        <p:nvPicPr>
          <p:cNvPr id="337" name="Google Shape;337;p40"/>
          <p:cNvPicPr preferRelativeResize="0"/>
          <p:nvPr/>
        </p:nvPicPr>
        <p:blipFill>
          <a:blip r:embed="rId3">
            <a:alphaModFix/>
          </a:blip>
          <a:stretch>
            <a:fillRect/>
          </a:stretch>
        </p:blipFill>
        <p:spPr>
          <a:xfrm>
            <a:off x="1022625" y="1025949"/>
            <a:ext cx="1371599" cy="1371599"/>
          </a:xfrm>
          <a:prstGeom prst="rect">
            <a:avLst/>
          </a:prstGeom>
          <a:noFill/>
          <a:ln>
            <a:noFill/>
          </a:ln>
        </p:spPr>
      </p:pic>
      <p:pic>
        <p:nvPicPr>
          <p:cNvPr id="338" name="Google Shape;338;p40"/>
          <p:cNvPicPr preferRelativeResize="0"/>
          <p:nvPr/>
        </p:nvPicPr>
        <p:blipFill>
          <a:blip r:embed="rId4">
            <a:alphaModFix/>
          </a:blip>
          <a:stretch>
            <a:fillRect/>
          </a:stretch>
        </p:blipFill>
        <p:spPr>
          <a:xfrm>
            <a:off x="6747086" y="1025941"/>
            <a:ext cx="1371599" cy="1371599"/>
          </a:xfrm>
          <a:prstGeom prst="rect">
            <a:avLst/>
          </a:prstGeom>
          <a:noFill/>
          <a:ln>
            <a:noFill/>
          </a:ln>
        </p:spPr>
      </p:pic>
      <p:cxnSp>
        <p:nvCxnSpPr>
          <p:cNvPr id="339" name="Google Shape;339;p40"/>
          <p:cNvCxnSpPr/>
          <p:nvPr/>
        </p:nvCxnSpPr>
        <p:spPr>
          <a:xfrm>
            <a:off x="2939400" y="1709950"/>
            <a:ext cx="422400" cy="3600"/>
          </a:xfrm>
          <a:prstGeom prst="straightConnector1">
            <a:avLst/>
          </a:prstGeom>
          <a:noFill/>
          <a:ln w="19050" cap="flat" cmpd="sng">
            <a:solidFill>
              <a:schemeClr val="accent1"/>
            </a:solidFill>
            <a:prstDash val="solid"/>
            <a:round/>
            <a:headEnd type="none" w="med" len="med"/>
            <a:tailEnd type="triangle" w="med" len="med"/>
          </a:ln>
        </p:spPr>
      </p:cxnSp>
      <p:sp>
        <p:nvSpPr>
          <p:cNvPr id="340" name="Google Shape;340;p40"/>
          <p:cNvSpPr/>
          <p:nvPr/>
        </p:nvSpPr>
        <p:spPr>
          <a:xfrm>
            <a:off x="6313725" y="2504325"/>
            <a:ext cx="2238300" cy="171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latin typeface="Apfel Grotezk" pitchFamily="50" charset="0"/>
                <a:ea typeface="Space Grotesk"/>
                <a:cs typeface="Space Grotesk"/>
                <a:sym typeface="Space Grotesk"/>
              </a:rPr>
              <a:t>The Compound</a:t>
            </a:r>
            <a:br>
              <a:rPr lang="en" sz="1300" dirty="0">
                <a:latin typeface="Apfel Grotezk" pitchFamily="50" charset="0"/>
                <a:ea typeface="Space Grotesk"/>
                <a:cs typeface="Space Grotesk"/>
                <a:sym typeface="Space Grotesk"/>
              </a:rPr>
            </a:br>
            <a:br>
              <a:rPr lang="en" sz="1300" dirty="0">
                <a:latin typeface="Apfel Grotezk" pitchFamily="50" charset="0"/>
                <a:ea typeface="Space Grotesk"/>
                <a:cs typeface="Space Grotesk"/>
                <a:sym typeface="Space Grotesk"/>
              </a:rPr>
            </a:br>
            <a:r>
              <a:rPr lang="en" sz="1300" dirty="0">
                <a:latin typeface="Apfel Grotezk" pitchFamily="50" charset="0"/>
                <a:ea typeface="Space Grotesk"/>
                <a:cs typeface="Space Grotesk"/>
                <a:sym typeface="Space Grotesk"/>
              </a:rPr>
              <a:t>Enveda’s Pipeline team uses SAR to turn an active compound into a medicine</a:t>
            </a:r>
            <a:endParaRPr sz="1300" dirty="0">
              <a:latin typeface="Apfel Grotezk" pitchFamily="50" charset="0"/>
              <a:ea typeface="Space Grotesk"/>
              <a:cs typeface="Space Grotesk"/>
              <a:sym typeface="Space Grotesk"/>
            </a:endParaRPr>
          </a:p>
        </p:txBody>
      </p:sp>
      <p:sp>
        <p:nvSpPr>
          <p:cNvPr id="341" name="Google Shape;341;p40"/>
          <p:cNvSpPr/>
          <p:nvPr/>
        </p:nvSpPr>
        <p:spPr>
          <a:xfrm>
            <a:off x="3451500" y="2504325"/>
            <a:ext cx="2350138" cy="224353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latin typeface="Apfel Grotezk" pitchFamily="50" charset="0"/>
                <a:ea typeface="Space Grotesk"/>
                <a:cs typeface="Space Grotesk"/>
                <a:sym typeface="Space Grotesk"/>
              </a:rPr>
              <a:t>The Platform</a:t>
            </a:r>
            <a:br>
              <a:rPr lang="en" sz="1300" dirty="0">
                <a:latin typeface="Apfel Grotezk" pitchFamily="50" charset="0"/>
                <a:ea typeface="Space Grotesk"/>
                <a:cs typeface="Space Grotesk"/>
                <a:sym typeface="Space Grotesk"/>
              </a:rPr>
            </a:br>
            <a:br>
              <a:rPr lang="en" sz="1300" dirty="0">
                <a:latin typeface="Apfel Grotezk" pitchFamily="50" charset="0"/>
                <a:ea typeface="Space Grotesk"/>
                <a:cs typeface="Space Grotesk"/>
                <a:sym typeface="Space Grotesk"/>
              </a:rPr>
            </a:br>
            <a:r>
              <a:rPr lang="en" sz="1300" dirty="0">
                <a:latin typeface="Apfel Grotezk" pitchFamily="50" charset="0"/>
                <a:ea typeface="Space Grotesk"/>
                <a:cs typeface="Space Grotesk"/>
                <a:sym typeface="Space Grotesk"/>
              </a:rPr>
              <a:t>Enveda is building a chemical sequencer for life.  We annotate the strucutre and function of natural compounds</a:t>
            </a:r>
            <a:endParaRPr sz="1300" dirty="0">
              <a:latin typeface="Apfel Grotezk" pitchFamily="50" charset="0"/>
              <a:ea typeface="Space Grotesk"/>
              <a:cs typeface="Space Grotesk"/>
              <a:sym typeface="Space Grotesk"/>
            </a:endParaRPr>
          </a:p>
        </p:txBody>
      </p:sp>
      <p:pic>
        <p:nvPicPr>
          <p:cNvPr id="342" name="Google Shape;342;p40"/>
          <p:cNvPicPr preferRelativeResize="0"/>
          <p:nvPr/>
        </p:nvPicPr>
        <p:blipFill>
          <a:blip r:embed="rId5">
            <a:alphaModFix/>
          </a:blip>
          <a:stretch>
            <a:fillRect/>
          </a:stretch>
        </p:blipFill>
        <p:spPr>
          <a:xfrm>
            <a:off x="3907001" y="1025951"/>
            <a:ext cx="1371599" cy="1371599"/>
          </a:xfrm>
          <a:prstGeom prst="rect">
            <a:avLst/>
          </a:prstGeom>
          <a:noFill/>
          <a:ln>
            <a:noFill/>
          </a:ln>
        </p:spPr>
      </p:pic>
      <p:cxnSp>
        <p:nvCxnSpPr>
          <p:cNvPr id="343" name="Google Shape;343;p40"/>
          <p:cNvCxnSpPr/>
          <p:nvPr/>
        </p:nvCxnSpPr>
        <p:spPr>
          <a:xfrm>
            <a:off x="5801638" y="1709950"/>
            <a:ext cx="422400" cy="3600"/>
          </a:xfrm>
          <a:prstGeom prst="straightConnector1">
            <a:avLst/>
          </a:prstGeom>
          <a:noFill/>
          <a:ln w="19050" cap="flat" cmpd="sng">
            <a:solidFill>
              <a:schemeClr val="accent1"/>
            </a:solidFill>
            <a:prstDash val="solid"/>
            <a:round/>
            <a:headEnd type="none" w="med" len="med"/>
            <a:tailEnd type="triangle" w="med" len="med"/>
          </a:ln>
        </p:spPr>
      </p:cxnSp>
      <p:pic>
        <p:nvPicPr>
          <p:cNvPr id="344" name="Google Shape;344;p40"/>
          <p:cNvPicPr preferRelativeResize="0"/>
          <p:nvPr/>
        </p:nvPicPr>
        <p:blipFill rotWithShape="1">
          <a:blip r:embed="rId6">
            <a:alphaModFix/>
          </a:blip>
          <a:srcRect l="6985" t="15423" r="56652" b="19637"/>
          <a:stretch/>
        </p:blipFill>
        <p:spPr>
          <a:xfrm>
            <a:off x="1956987" y="1658325"/>
            <a:ext cx="414973" cy="494075"/>
          </a:xfrm>
          <a:prstGeom prst="rect">
            <a:avLst/>
          </a:prstGeom>
          <a:noFill/>
          <a:ln>
            <a:noFill/>
          </a:ln>
        </p:spPr>
      </p:pic>
      <p:pic>
        <p:nvPicPr>
          <p:cNvPr id="345" name="Google Shape;345;p40"/>
          <p:cNvPicPr preferRelativeResize="0"/>
          <p:nvPr/>
        </p:nvPicPr>
        <p:blipFill rotWithShape="1">
          <a:blip r:embed="rId6">
            <a:alphaModFix/>
          </a:blip>
          <a:srcRect l="55586" t="11578" r="8053" b="10660"/>
          <a:stretch/>
        </p:blipFill>
        <p:spPr>
          <a:xfrm>
            <a:off x="1022629" y="1643810"/>
            <a:ext cx="366900" cy="523103"/>
          </a:xfrm>
          <a:prstGeom prst="rect">
            <a:avLst/>
          </a:prstGeom>
          <a:noFill/>
          <a:ln>
            <a:noFill/>
          </a:ln>
        </p:spPr>
      </p:pic>
      <p:sp>
        <p:nvSpPr>
          <p:cNvPr id="2" name="Rectangle 1">
            <a:extLst>
              <a:ext uri="{FF2B5EF4-FFF2-40B4-BE49-F238E27FC236}">
                <a16:creationId xmlns:a16="http://schemas.microsoft.com/office/drawing/2014/main" id="{C2EE8F1D-8C6D-E881-23E6-20125B2B44E6}"/>
              </a:ext>
            </a:extLst>
          </p:cNvPr>
          <p:cNvSpPr/>
          <p:nvPr/>
        </p:nvSpPr>
        <p:spPr>
          <a:xfrm>
            <a:off x="4270976" y="4936243"/>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
        <p:nvSpPr>
          <p:cNvPr id="3" name="Rectangle 2">
            <a:extLst>
              <a:ext uri="{FF2B5EF4-FFF2-40B4-BE49-F238E27FC236}">
                <a16:creationId xmlns:a16="http://schemas.microsoft.com/office/drawing/2014/main" id="{FA96CF52-D030-386F-4B17-60D85ECF4ACF}"/>
              </a:ext>
            </a:extLst>
          </p:cNvPr>
          <p:cNvSpPr/>
          <p:nvPr/>
        </p:nvSpPr>
        <p:spPr>
          <a:xfrm>
            <a:off x="1672802" y="4957727"/>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2">
            <a:extLst>
              <a:ext uri="{FF2B5EF4-FFF2-40B4-BE49-F238E27FC236}">
                <a16:creationId xmlns:a16="http://schemas.microsoft.com/office/drawing/2014/main" id="{E948BF9F-2AE2-A947-72C8-C8ABA1A81540}"/>
              </a:ext>
            </a:extLst>
          </p:cNvPr>
          <p:cNvSpPr>
            <a:spLocks noGrp="1"/>
          </p:cNvSpPr>
          <p:nvPr>
            <p:ph type="title"/>
          </p:nvPr>
        </p:nvSpPr>
        <p:spPr>
          <a:xfrm>
            <a:off x="66389" y="425340"/>
            <a:ext cx="8778240" cy="624078"/>
          </a:xfrm>
        </p:spPr>
        <p:txBody>
          <a:bodyPr vert="horz"/>
          <a:lstStyle/>
          <a:p>
            <a:r>
              <a:rPr lang="en-US" dirty="0">
                <a:solidFill>
                  <a:schemeClr val="tx1"/>
                </a:solidFill>
                <a:latin typeface="Apfel Grotezk" pitchFamily="50" charset="0"/>
              </a:rPr>
              <a:t>Translating nature’s dark chemistry into medicines at unprecedented speed, scale, and accuracy</a:t>
            </a:r>
          </a:p>
        </p:txBody>
      </p:sp>
      <p:sp>
        <p:nvSpPr>
          <p:cNvPr id="35" name="Date Placeholder 11">
            <a:extLst>
              <a:ext uri="{FF2B5EF4-FFF2-40B4-BE49-F238E27FC236}">
                <a16:creationId xmlns:a16="http://schemas.microsoft.com/office/drawing/2014/main" id="{72A717BF-DC3E-46EC-969D-093FD9CE158F}"/>
              </a:ext>
            </a:extLst>
          </p:cNvPr>
          <p:cNvSpPr txBox="1">
            <a:spLocks/>
          </p:cNvSpPr>
          <p:nvPr/>
        </p:nvSpPr>
        <p:spPr>
          <a:xfrm>
            <a:off x="2113338" y="4958487"/>
            <a:ext cx="297806" cy="1385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GB" dirty="0">
              <a:latin typeface="Apfel Grotezk" pitchFamily="50" charset="0"/>
            </a:endParaRPr>
          </a:p>
        </p:txBody>
      </p:sp>
      <p:sp>
        <p:nvSpPr>
          <p:cNvPr id="36" name="Text Placeholder 3">
            <a:extLst>
              <a:ext uri="{FF2B5EF4-FFF2-40B4-BE49-F238E27FC236}">
                <a16:creationId xmlns:a16="http://schemas.microsoft.com/office/drawing/2014/main" id="{E929A924-5C7A-322F-BC60-9765613E8F49}"/>
              </a:ext>
            </a:extLst>
          </p:cNvPr>
          <p:cNvSpPr txBox="1">
            <a:spLocks/>
          </p:cNvSpPr>
          <p:nvPr/>
        </p:nvSpPr>
        <p:spPr>
          <a:xfrm>
            <a:off x="182880" y="116542"/>
            <a:ext cx="8778240" cy="23083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latin typeface="Apfel Grotezk" pitchFamily="50" charset="0"/>
            </a:endParaRPr>
          </a:p>
        </p:txBody>
      </p:sp>
      <p:sp>
        <p:nvSpPr>
          <p:cNvPr id="42" name="Rounded Rectangle 47">
            <a:extLst>
              <a:ext uri="{FF2B5EF4-FFF2-40B4-BE49-F238E27FC236}">
                <a16:creationId xmlns:a16="http://schemas.microsoft.com/office/drawing/2014/main" id="{7C9D44C1-40E1-A92D-A65B-3FA3C3D3B3F8}"/>
              </a:ext>
            </a:extLst>
          </p:cNvPr>
          <p:cNvSpPr/>
          <p:nvPr/>
        </p:nvSpPr>
        <p:spPr>
          <a:xfrm>
            <a:off x="1278351" y="1367796"/>
            <a:ext cx="5451458" cy="3207776"/>
          </a:xfrm>
          <a:prstGeom prst="roundRect">
            <a:avLst>
              <a:gd name="adj" fmla="val 4255"/>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4290" tIns="34290" rIns="34290" bIns="34290" rtlCol="0" anchor="t">
            <a:noAutofit/>
          </a:bodyPr>
          <a:lstStyle/>
          <a:p>
            <a:pPr marL="214313" indent="-171450">
              <a:lnSpc>
                <a:spcPct val="90000"/>
              </a:lnSpc>
              <a:spcBef>
                <a:spcPts val="750"/>
              </a:spcBef>
              <a:buFont typeface="Wingdings" panose="05000000000000000000" pitchFamily="2" charset="2"/>
              <a:buChar char="§"/>
            </a:pPr>
            <a:endParaRPr lang="en-US" sz="1050" err="1">
              <a:solidFill>
                <a:schemeClr val="tx1"/>
              </a:solidFill>
              <a:latin typeface="Apfel Grotezk" pitchFamily="50" charset="0"/>
              <a:sym typeface="Apfel Grotezk" pitchFamily="50" charset="0"/>
            </a:endParaRPr>
          </a:p>
        </p:txBody>
      </p:sp>
      <p:pic>
        <p:nvPicPr>
          <p:cNvPr id="43" name="Picture 42">
            <a:extLst>
              <a:ext uri="{FF2B5EF4-FFF2-40B4-BE49-F238E27FC236}">
                <a16:creationId xmlns:a16="http://schemas.microsoft.com/office/drawing/2014/main" id="{2ADEEA17-54E9-DB46-4197-5404781B939D}"/>
              </a:ext>
            </a:extLst>
          </p:cNvPr>
          <p:cNvPicPr>
            <a:picLocks noChangeAspect="1"/>
          </p:cNvPicPr>
          <p:nvPr/>
        </p:nvPicPr>
        <p:blipFill>
          <a:blip r:embed="rId3"/>
          <a:srcRect b="2672"/>
          <a:stretch/>
        </p:blipFill>
        <p:spPr>
          <a:xfrm>
            <a:off x="3926006" y="1556045"/>
            <a:ext cx="2782470" cy="2813585"/>
          </a:xfrm>
          <a:prstGeom prst="rect">
            <a:avLst/>
          </a:prstGeom>
        </p:spPr>
      </p:pic>
      <p:grpSp>
        <p:nvGrpSpPr>
          <p:cNvPr id="44" name="Group 43">
            <a:extLst>
              <a:ext uri="{FF2B5EF4-FFF2-40B4-BE49-F238E27FC236}">
                <a16:creationId xmlns:a16="http://schemas.microsoft.com/office/drawing/2014/main" id="{ABE371B4-FAE9-DE89-22B8-1A93B52DC3C2}"/>
              </a:ext>
            </a:extLst>
          </p:cNvPr>
          <p:cNvGrpSpPr/>
          <p:nvPr/>
        </p:nvGrpSpPr>
        <p:grpSpPr>
          <a:xfrm>
            <a:off x="1309224" y="1551865"/>
            <a:ext cx="2587537" cy="2819142"/>
            <a:chOff x="1399171" y="1377235"/>
            <a:chExt cx="4608226" cy="4448022"/>
          </a:xfrm>
        </p:grpSpPr>
        <p:pic>
          <p:nvPicPr>
            <p:cNvPr id="45" name="Picture 44" descr="Graphical user interface, text, application&#10;&#10;Description automatically generated">
              <a:extLst>
                <a:ext uri="{FF2B5EF4-FFF2-40B4-BE49-F238E27FC236}">
                  <a16:creationId xmlns:a16="http://schemas.microsoft.com/office/drawing/2014/main" id="{C3188B92-F5EF-77B9-151E-70521C4EFE6D}"/>
                </a:ext>
              </a:extLst>
            </p:cNvPr>
            <p:cNvPicPr>
              <a:picLocks noChangeAspect="1"/>
            </p:cNvPicPr>
            <p:nvPr/>
          </p:nvPicPr>
          <p:blipFill>
            <a:blip r:embed="rId4"/>
            <a:stretch>
              <a:fillRect/>
            </a:stretch>
          </p:blipFill>
          <p:spPr>
            <a:xfrm>
              <a:off x="1399171" y="1377235"/>
              <a:ext cx="4608226" cy="4448022"/>
            </a:xfrm>
            <a:prstGeom prst="rect">
              <a:avLst/>
            </a:prstGeom>
          </p:spPr>
        </p:pic>
        <p:pic>
          <p:nvPicPr>
            <p:cNvPr id="46" name="Picture 45" descr="A person wearing glasses&#10;&#10;Description automatically generated with medium confidence">
              <a:extLst>
                <a:ext uri="{FF2B5EF4-FFF2-40B4-BE49-F238E27FC236}">
                  <a16:creationId xmlns:a16="http://schemas.microsoft.com/office/drawing/2014/main" id="{58210564-05E3-25DA-F8E1-E5741B707507}"/>
                </a:ext>
              </a:extLst>
            </p:cNvPr>
            <p:cNvPicPr>
              <a:picLocks noChangeAspect="1"/>
            </p:cNvPicPr>
            <p:nvPr/>
          </p:nvPicPr>
          <p:blipFill>
            <a:blip r:embed="rId5"/>
            <a:stretch>
              <a:fillRect/>
            </a:stretch>
          </p:blipFill>
          <p:spPr>
            <a:xfrm>
              <a:off x="1910781" y="1450428"/>
              <a:ext cx="189186" cy="197515"/>
            </a:xfrm>
            <a:prstGeom prst="rect">
              <a:avLst/>
            </a:prstGeom>
          </p:spPr>
        </p:pic>
      </p:grpSp>
      <p:sp>
        <p:nvSpPr>
          <p:cNvPr id="50" name="TextBox 49">
            <a:extLst>
              <a:ext uri="{FF2B5EF4-FFF2-40B4-BE49-F238E27FC236}">
                <a16:creationId xmlns:a16="http://schemas.microsoft.com/office/drawing/2014/main" id="{7A412562-8D06-B26D-3010-0CE7D3010ADC}"/>
              </a:ext>
            </a:extLst>
          </p:cNvPr>
          <p:cNvSpPr txBox="1"/>
          <p:nvPr/>
        </p:nvSpPr>
        <p:spPr>
          <a:xfrm>
            <a:off x="1353167" y="4364499"/>
            <a:ext cx="5195167" cy="253916"/>
          </a:xfrm>
          <a:prstGeom prst="rect">
            <a:avLst/>
          </a:prstGeom>
        </p:spPr>
        <p:txBody>
          <a:bodyPr vert="horz" wrap="square" lIns="0" tIns="34290" rIns="0" bIns="34290" rtlCol="0" anchor="t" anchorCtr="0">
            <a:spAutoFit/>
          </a:bodyPr>
          <a:lstStyle>
            <a:defPPr>
              <a:defRPr lang="en-US"/>
            </a:defPPr>
            <a:lvl1pPr marR="0" lvl="0" indent="0" fontAlgn="auto">
              <a:lnSpc>
                <a:spcPct val="100000"/>
              </a:lnSpc>
              <a:spcBef>
                <a:spcPct val="0"/>
              </a:spcBef>
              <a:spcAft>
                <a:spcPts val="0"/>
              </a:spcAft>
              <a:buClrTx/>
              <a:buSzTx/>
              <a:buFontTx/>
              <a:buNone/>
              <a:tabLst/>
              <a:defRPr kumimoji="0" sz="1600" b="0" i="0" u="none" strike="noStrike" cap="none" spc="0" normalizeH="0" baseline="0">
                <a:ln>
                  <a:noFill/>
                </a:ln>
                <a:solidFill>
                  <a:schemeClr val="accent1"/>
                </a:solidFill>
                <a:effectLst/>
                <a:uLnTx/>
                <a:uFillTx/>
                <a:latin typeface="Fugue" panose="02000503000000020003" pitchFamily="2" charset="0"/>
              </a:defRPr>
            </a:lvl1pPr>
          </a:lstStyle>
          <a:p>
            <a:pPr algn="ctr"/>
            <a:r>
              <a:rPr lang="en-US" sz="1200" b="1" dirty="0">
                <a:solidFill>
                  <a:schemeClr val="tx1">
                    <a:lumMod val="85000"/>
                    <a:lumOff val="15000"/>
                  </a:schemeClr>
                </a:solidFill>
                <a:latin typeface="Apfel Grotezk" pitchFamily="50" charset="0"/>
                <a:sym typeface="Apfel Grotezk" pitchFamily="50" charset="0"/>
              </a:rPr>
              <a:t>ML + Metabolomics:</a:t>
            </a:r>
            <a:r>
              <a:rPr lang="en-US" sz="1200" dirty="0">
                <a:solidFill>
                  <a:schemeClr val="tx1">
                    <a:lumMod val="85000"/>
                    <a:lumOff val="15000"/>
                  </a:schemeClr>
                </a:solidFill>
                <a:latin typeface="Apfel Grotezk" pitchFamily="50" charset="0"/>
                <a:sym typeface="Apfel Grotezk" pitchFamily="50" charset="0"/>
              </a:rPr>
              <a:t> </a:t>
            </a:r>
            <a:r>
              <a:rPr lang="en-US" sz="1200" dirty="0">
                <a:solidFill>
                  <a:schemeClr val="tx1">
                    <a:lumMod val="65000"/>
                    <a:lumOff val="35000"/>
                  </a:schemeClr>
                </a:solidFill>
                <a:latin typeface="Apfel Grotezk" pitchFamily="50" charset="0"/>
                <a:sym typeface="Apfel Grotezk" pitchFamily="50" charset="0"/>
              </a:rPr>
              <a:t>What are the molecules? </a:t>
            </a:r>
          </a:p>
        </p:txBody>
      </p:sp>
      <p:pic>
        <p:nvPicPr>
          <p:cNvPr id="72" name="Picture 71">
            <a:extLst>
              <a:ext uri="{FF2B5EF4-FFF2-40B4-BE49-F238E27FC236}">
                <a16:creationId xmlns:a16="http://schemas.microsoft.com/office/drawing/2014/main" id="{6237BFBE-8F1C-3B82-C52E-DA37C8D7E416}"/>
              </a:ext>
            </a:extLst>
          </p:cNvPr>
          <p:cNvPicPr>
            <a:picLocks noChangeAspect="1"/>
          </p:cNvPicPr>
          <p:nvPr/>
        </p:nvPicPr>
        <p:blipFill>
          <a:blip r:embed="rId6"/>
          <a:stretch>
            <a:fillRect/>
          </a:stretch>
        </p:blipFill>
        <p:spPr>
          <a:xfrm>
            <a:off x="1336761" y="1395908"/>
            <a:ext cx="288099" cy="162056"/>
          </a:xfrm>
          <a:prstGeom prst="rect">
            <a:avLst/>
          </a:prstGeom>
        </p:spPr>
      </p:pic>
      <p:sp>
        <p:nvSpPr>
          <p:cNvPr id="73" name="TextBox 72">
            <a:extLst>
              <a:ext uri="{FF2B5EF4-FFF2-40B4-BE49-F238E27FC236}">
                <a16:creationId xmlns:a16="http://schemas.microsoft.com/office/drawing/2014/main" id="{A946C8D8-C315-194B-198A-F6A7B00E3F00}"/>
              </a:ext>
            </a:extLst>
          </p:cNvPr>
          <p:cNvSpPr txBox="1"/>
          <p:nvPr/>
        </p:nvSpPr>
        <p:spPr>
          <a:xfrm>
            <a:off x="1517124" y="1384651"/>
            <a:ext cx="730473" cy="161583"/>
          </a:xfrm>
          <a:prstGeom prst="rect">
            <a:avLst/>
          </a:prstGeom>
        </p:spPr>
        <p:txBody>
          <a:bodyPr vert="horz" wrap="square" lIns="0" tIns="34290" rIns="0" bIns="34290" rtlCol="0" anchor="t" anchorCtr="0">
            <a:spAutoFit/>
          </a:bodyPr>
          <a:lstStyle>
            <a:defPPr>
              <a:defRPr lang="en-US"/>
            </a:defPPr>
            <a:lvl1pPr marR="0" lvl="0" indent="0" fontAlgn="auto">
              <a:lnSpc>
                <a:spcPct val="100000"/>
              </a:lnSpc>
              <a:spcBef>
                <a:spcPct val="0"/>
              </a:spcBef>
              <a:spcAft>
                <a:spcPts val="0"/>
              </a:spcAft>
              <a:buClrTx/>
              <a:buSzTx/>
              <a:buFontTx/>
              <a:buNone/>
              <a:tabLst/>
              <a:defRPr kumimoji="0" sz="1600" b="0" i="0" u="none" strike="noStrike" cap="none" spc="0" normalizeH="0" baseline="0">
                <a:ln>
                  <a:noFill/>
                </a:ln>
                <a:solidFill>
                  <a:schemeClr val="accent1"/>
                </a:solidFill>
                <a:effectLst/>
                <a:uLnTx/>
                <a:uFillTx/>
                <a:latin typeface="Fugue" panose="02000503000000020003" pitchFamily="2" charset="0"/>
              </a:defRPr>
            </a:lvl1pPr>
          </a:lstStyle>
          <a:p>
            <a:r>
              <a:rPr lang="en-US" sz="600" b="1">
                <a:solidFill>
                  <a:schemeClr val="tx1"/>
                </a:solidFill>
                <a:latin typeface="Apfel Grotezk" pitchFamily="50" charset="0"/>
                <a:sym typeface="Apfel Grotezk" pitchFamily="50" charset="0"/>
              </a:rPr>
              <a:t>ChatGPT</a:t>
            </a:r>
          </a:p>
        </p:txBody>
      </p:sp>
      <p:pic>
        <p:nvPicPr>
          <p:cNvPr id="74" name="Picture 73">
            <a:extLst>
              <a:ext uri="{FF2B5EF4-FFF2-40B4-BE49-F238E27FC236}">
                <a16:creationId xmlns:a16="http://schemas.microsoft.com/office/drawing/2014/main" id="{9C720B87-50E5-CF8E-378D-3E80010CCC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3002" y="1410802"/>
            <a:ext cx="605014" cy="185554"/>
          </a:xfrm>
          <a:prstGeom prst="rect">
            <a:avLst/>
          </a:prstGeom>
        </p:spPr>
      </p:pic>
      <p:sp>
        <p:nvSpPr>
          <p:cNvPr id="76" name="Rectangle 75">
            <a:extLst>
              <a:ext uri="{FF2B5EF4-FFF2-40B4-BE49-F238E27FC236}">
                <a16:creationId xmlns:a16="http://schemas.microsoft.com/office/drawing/2014/main" id="{157D6F3D-2F3F-90F3-9BD6-954A3EC5CA34}"/>
              </a:ext>
            </a:extLst>
          </p:cNvPr>
          <p:cNvSpPr/>
          <p:nvPr/>
        </p:nvSpPr>
        <p:spPr>
          <a:xfrm>
            <a:off x="4270976" y="4936243"/>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
        <p:nvSpPr>
          <p:cNvPr id="77" name="Rectangle 76">
            <a:extLst>
              <a:ext uri="{FF2B5EF4-FFF2-40B4-BE49-F238E27FC236}">
                <a16:creationId xmlns:a16="http://schemas.microsoft.com/office/drawing/2014/main" id="{9A76F674-FD03-2C84-FCDA-09096885DB68}"/>
              </a:ext>
            </a:extLst>
          </p:cNvPr>
          <p:cNvSpPr/>
          <p:nvPr/>
        </p:nvSpPr>
        <p:spPr>
          <a:xfrm>
            <a:off x="1672802" y="4957727"/>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
        <p:nvSpPr>
          <p:cNvPr id="78" name="TextBox 77">
            <a:extLst>
              <a:ext uri="{FF2B5EF4-FFF2-40B4-BE49-F238E27FC236}">
                <a16:creationId xmlns:a16="http://schemas.microsoft.com/office/drawing/2014/main" id="{55AB25B0-8942-C83E-2D38-C660FA4207B4}"/>
              </a:ext>
            </a:extLst>
          </p:cNvPr>
          <p:cNvSpPr txBox="1"/>
          <p:nvPr/>
        </p:nvSpPr>
        <p:spPr>
          <a:xfrm>
            <a:off x="1406496" y="4632683"/>
            <a:ext cx="5195167" cy="315471"/>
          </a:xfrm>
          <a:prstGeom prst="rect">
            <a:avLst/>
          </a:prstGeom>
        </p:spPr>
        <p:txBody>
          <a:bodyPr vert="horz" wrap="square" lIns="0" tIns="34290" rIns="0" bIns="34290" rtlCol="0" anchor="t" anchorCtr="0">
            <a:spAutoFit/>
          </a:bodyPr>
          <a:lstStyle>
            <a:defPPr>
              <a:defRPr lang="en-US"/>
            </a:defPPr>
            <a:lvl1pPr marR="0" lvl="0" indent="0" fontAlgn="auto">
              <a:lnSpc>
                <a:spcPct val="100000"/>
              </a:lnSpc>
              <a:spcBef>
                <a:spcPct val="0"/>
              </a:spcBef>
              <a:spcAft>
                <a:spcPts val="0"/>
              </a:spcAft>
              <a:buClrTx/>
              <a:buSzTx/>
              <a:buFontTx/>
              <a:buNone/>
              <a:tabLst/>
              <a:defRPr kumimoji="0" sz="1600" b="0" i="0" u="none" strike="noStrike" cap="none" spc="0" normalizeH="0" baseline="0">
                <a:ln>
                  <a:noFill/>
                </a:ln>
                <a:solidFill>
                  <a:schemeClr val="accent1"/>
                </a:solidFill>
                <a:effectLst/>
                <a:uLnTx/>
                <a:uFillTx/>
                <a:latin typeface="Fugue" panose="02000503000000020003" pitchFamily="2" charset="0"/>
              </a:defRPr>
            </a:lvl1pPr>
          </a:lstStyle>
          <a:p>
            <a:pPr algn="ctr"/>
            <a:r>
              <a:rPr lang="en-US" b="1" dirty="0">
                <a:solidFill>
                  <a:schemeClr val="accent2"/>
                </a:solidFill>
                <a:latin typeface="Apfel Grotezk" pitchFamily="50" charset="0"/>
                <a:sym typeface="Apfel Grotezk" pitchFamily="50" charset="0"/>
              </a:rPr>
              <a:t>What is the function of the molecules?</a:t>
            </a:r>
          </a:p>
        </p:txBody>
      </p:sp>
    </p:spTree>
    <p:extLst>
      <p:ext uri="{BB962C8B-B14F-4D97-AF65-F5344CB8AC3E}">
        <p14:creationId xmlns:p14="http://schemas.microsoft.com/office/powerpoint/2010/main" val="74351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AF0E-9553-8C8E-F9F4-F41020EADF34}"/>
              </a:ext>
            </a:extLst>
          </p:cNvPr>
          <p:cNvSpPr>
            <a:spLocks noGrp="1"/>
          </p:cNvSpPr>
          <p:nvPr>
            <p:ph type="title"/>
          </p:nvPr>
        </p:nvSpPr>
        <p:spPr>
          <a:xfrm>
            <a:off x="182880" y="361351"/>
            <a:ext cx="8778240" cy="624078"/>
          </a:xfrm>
        </p:spPr>
        <p:txBody>
          <a:bodyPr/>
          <a:lstStyle/>
          <a:p>
            <a:r>
              <a:rPr lang="en-US" dirty="0">
                <a:latin typeface="Apfel Grotezk" pitchFamily="50" charset="0"/>
              </a:rPr>
              <a:t>Annotating the Function of Nature’s Chemistry</a:t>
            </a:r>
          </a:p>
        </p:txBody>
      </p:sp>
      <p:pic>
        <p:nvPicPr>
          <p:cNvPr id="3" name="Google Shape;342;p40">
            <a:extLst>
              <a:ext uri="{FF2B5EF4-FFF2-40B4-BE49-F238E27FC236}">
                <a16:creationId xmlns:a16="http://schemas.microsoft.com/office/drawing/2014/main" id="{A2F087A8-C7B5-EC36-4457-679E9BF0BDF6}"/>
              </a:ext>
            </a:extLst>
          </p:cNvPr>
          <p:cNvPicPr preferRelativeResize="0"/>
          <p:nvPr/>
        </p:nvPicPr>
        <p:blipFill>
          <a:blip r:embed="rId3">
            <a:alphaModFix/>
          </a:blip>
          <a:srcRect l="1" t="27662" r="32329"/>
          <a:stretch>
            <a:fillRect/>
          </a:stretch>
        </p:blipFill>
        <p:spPr>
          <a:xfrm>
            <a:off x="7438221" y="3937493"/>
            <a:ext cx="1067053" cy="1091507"/>
          </a:xfrm>
          <a:prstGeom prst="rect">
            <a:avLst/>
          </a:prstGeom>
          <a:noFill/>
          <a:ln>
            <a:noFill/>
          </a:ln>
        </p:spPr>
      </p:pic>
      <p:grpSp>
        <p:nvGrpSpPr>
          <p:cNvPr id="12" name="Group 11">
            <a:extLst>
              <a:ext uri="{FF2B5EF4-FFF2-40B4-BE49-F238E27FC236}">
                <a16:creationId xmlns:a16="http://schemas.microsoft.com/office/drawing/2014/main" id="{3EA040C3-94CD-792F-A5AD-E833C2204E99}"/>
              </a:ext>
            </a:extLst>
          </p:cNvPr>
          <p:cNvGrpSpPr/>
          <p:nvPr/>
        </p:nvGrpSpPr>
        <p:grpSpPr>
          <a:xfrm>
            <a:off x="7151797" y="660253"/>
            <a:ext cx="1572866" cy="3100545"/>
            <a:chOff x="7151797" y="660253"/>
            <a:chExt cx="1572866" cy="3100545"/>
          </a:xfrm>
        </p:grpSpPr>
        <p:grpSp>
          <p:nvGrpSpPr>
            <p:cNvPr id="19" name="Group 18">
              <a:extLst>
                <a:ext uri="{FF2B5EF4-FFF2-40B4-BE49-F238E27FC236}">
                  <a16:creationId xmlns:a16="http://schemas.microsoft.com/office/drawing/2014/main" id="{AD5CFE9A-CDAE-65C6-C55C-B6560CDD4CA4}"/>
                </a:ext>
              </a:extLst>
            </p:cNvPr>
            <p:cNvGrpSpPr/>
            <p:nvPr/>
          </p:nvGrpSpPr>
          <p:grpSpPr>
            <a:xfrm>
              <a:off x="7151797" y="660253"/>
              <a:ext cx="1572866" cy="3100545"/>
              <a:chOff x="7205797" y="793060"/>
              <a:chExt cx="2038261" cy="4017964"/>
            </a:xfrm>
          </p:grpSpPr>
          <p:pic>
            <p:nvPicPr>
              <p:cNvPr id="6" name="Google Shape;725;p75">
                <a:extLst>
                  <a:ext uri="{FF2B5EF4-FFF2-40B4-BE49-F238E27FC236}">
                    <a16:creationId xmlns:a16="http://schemas.microsoft.com/office/drawing/2014/main" id="{00EA8177-6BA5-B9C0-8C14-BD846F48E298}"/>
                  </a:ext>
                </a:extLst>
              </p:cNvPr>
              <p:cNvPicPr preferRelativeResize="0"/>
              <p:nvPr/>
            </p:nvPicPr>
            <p:blipFill>
              <a:blip r:embed="rId4">
                <a:alphaModFix/>
              </a:blip>
              <a:stretch>
                <a:fillRect/>
              </a:stretch>
            </p:blipFill>
            <p:spPr>
              <a:xfrm>
                <a:off x="8229600" y="1259975"/>
                <a:ext cx="914400" cy="914400"/>
              </a:xfrm>
              <a:prstGeom prst="rect">
                <a:avLst/>
              </a:prstGeom>
              <a:noFill/>
              <a:ln>
                <a:noFill/>
              </a:ln>
            </p:spPr>
          </p:pic>
          <p:pic>
            <p:nvPicPr>
              <p:cNvPr id="9" name="Google Shape;727;p75">
                <a:extLst>
                  <a:ext uri="{FF2B5EF4-FFF2-40B4-BE49-F238E27FC236}">
                    <a16:creationId xmlns:a16="http://schemas.microsoft.com/office/drawing/2014/main" id="{E25E88E5-D871-A83D-8B26-D85A3D37E133}"/>
                  </a:ext>
                </a:extLst>
              </p:cNvPr>
              <p:cNvPicPr preferRelativeResize="0"/>
              <p:nvPr/>
            </p:nvPicPr>
            <p:blipFill>
              <a:blip r:embed="rId5">
                <a:alphaModFix/>
              </a:blip>
              <a:stretch>
                <a:fillRect/>
              </a:stretch>
            </p:blipFill>
            <p:spPr>
              <a:xfrm>
                <a:off x="8229597" y="3012575"/>
                <a:ext cx="914400" cy="914400"/>
              </a:xfrm>
              <a:prstGeom prst="rect">
                <a:avLst/>
              </a:prstGeom>
              <a:noFill/>
              <a:ln>
                <a:noFill/>
              </a:ln>
            </p:spPr>
          </p:pic>
          <p:pic>
            <p:nvPicPr>
              <p:cNvPr id="10" name="Google Shape;728;p75">
                <a:extLst>
                  <a:ext uri="{FF2B5EF4-FFF2-40B4-BE49-F238E27FC236}">
                    <a16:creationId xmlns:a16="http://schemas.microsoft.com/office/drawing/2014/main" id="{6E87DBD8-DAA0-B4BA-459A-943E209163E5}"/>
                  </a:ext>
                </a:extLst>
              </p:cNvPr>
              <p:cNvPicPr preferRelativeResize="0"/>
              <p:nvPr/>
            </p:nvPicPr>
            <p:blipFill>
              <a:blip r:embed="rId6">
                <a:alphaModFix/>
              </a:blip>
              <a:stretch>
                <a:fillRect/>
              </a:stretch>
            </p:blipFill>
            <p:spPr>
              <a:xfrm>
                <a:off x="8229597" y="3891168"/>
                <a:ext cx="914401" cy="914400"/>
              </a:xfrm>
              <a:prstGeom prst="rect">
                <a:avLst/>
              </a:prstGeom>
              <a:noFill/>
              <a:ln>
                <a:noFill/>
              </a:ln>
            </p:spPr>
          </p:pic>
          <p:pic>
            <p:nvPicPr>
              <p:cNvPr id="11" name="Google Shape;729;p75">
                <a:extLst>
                  <a:ext uri="{FF2B5EF4-FFF2-40B4-BE49-F238E27FC236}">
                    <a16:creationId xmlns:a16="http://schemas.microsoft.com/office/drawing/2014/main" id="{8C1D5FDF-121B-3153-4DC4-07C2D30AB23C}"/>
                  </a:ext>
                </a:extLst>
              </p:cNvPr>
              <p:cNvPicPr preferRelativeResize="0"/>
              <p:nvPr/>
            </p:nvPicPr>
            <p:blipFill rotWithShape="1">
              <a:blip r:embed="rId7">
                <a:alphaModFix/>
              </a:blip>
              <a:srcRect r="-3466"/>
              <a:stretch/>
            </p:blipFill>
            <p:spPr>
              <a:xfrm>
                <a:off x="8271470" y="2162672"/>
                <a:ext cx="891779" cy="896229"/>
              </a:xfrm>
              <a:prstGeom prst="rect">
                <a:avLst/>
              </a:prstGeom>
              <a:noFill/>
              <a:ln>
                <a:noFill/>
              </a:ln>
            </p:spPr>
          </p:pic>
          <p:pic>
            <p:nvPicPr>
              <p:cNvPr id="13" name="Picture 12">
                <a:extLst>
                  <a:ext uri="{FF2B5EF4-FFF2-40B4-BE49-F238E27FC236}">
                    <a16:creationId xmlns:a16="http://schemas.microsoft.com/office/drawing/2014/main" id="{0B578A70-91DA-67A0-6722-96449BA4B277}"/>
                  </a:ext>
                </a:extLst>
              </p:cNvPr>
              <p:cNvPicPr>
                <a:picLocks noChangeAspect="1"/>
              </p:cNvPicPr>
              <p:nvPr/>
            </p:nvPicPr>
            <p:blipFill>
              <a:blip r:embed="rId8"/>
              <a:srcRect t="6164" r="9708" b="53723"/>
              <a:stretch>
                <a:fillRect/>
              </a:stretch>
            </p:blipFill>
            <p:spPr>
              <a:xfrm>
                <a:off x="7363588" y="2137886"/>
                <a:ext cx="914400" cy="902739"/>
              </a:xfrm>
              <a:prstGeom prst="rect">
                <a:avLst/>
              </a:prstGeom>
            </p:spPr>
          </p:pic>
          <p:pic>
            <p:nvPicPr>
              <p:cNvPr id="15" name="Picture 14">
                <a:extLst>
                  <a:ext uri="{FF2B5EF4-FFF2-40B4-BE49-F238E27FC236}">
                    <a16:creationId xmlns:a16="http://schemas.microsoft.com/office/drawing/2014/main" id="{5FBAC420-2F6E-936F-D24F-B28CBD2C3A27}"/>
                  </a:ext>
                </a:extLst>
              </p:cNvPr>
              <p:cNvPicPr>
                <a:picLocks noChangeAspect="1"/>
              </p:cNvPicPr>
              <p:nvPr/>
            </p:nvPicPr>
            <p:blipFill>
              <a:blip r:embed="rId9"/>
              <a:srcRect t="7319" r="23052" b="20515"/>
              <a:stretch>
                <a:fillRect/>
              </a:stretch>
            </p:blipFill>
            <p:spPr>
              <a:xfrm>
                <a:off x="7353963" y="3021008"/>
                <a:ext cx="914400" cy="914400"/>
              </a:xfrm>
              <a:prstGeom prst="rect">
                <a:avLst/>
              </a:prstGeom>
            </p:spPr>
          </p:pic>
          <p:pic>
            <p:nvPicPr>
              <p:cNvPr id="17" name="Picture 16">
                <a:extLst>
                  <a:ext uri="{FF2B5EF4-FFF2-40B4-BE49-F238E27FC236}">
                    <a16:creationId xmlns:a16="http://schemas.microsoft.com/office/drawing/2014/main" id="{BDD481E8-40E2-F943-8B44-FC211501AAB2}"/>
                  </a:ext>
                </a:extLst>
              </p:cNvPr>
              <p:cNvPicPr>
                <a:picLocks noChangeAspect="1"/>
              </p:cNvPicPr>
              <p:nvPr/>
            </p:nvPicPr>
            <p:blipFill>
              <a:blip r:embed="rId10"/>
              <a:srcRect l="19909" t="26359" b="17306"/>
              <a:stretch>
                <a:fillRect/>
              </a:stretch>
            </p:blipFill>
            <p:spPr>
              <a:xfrm>
                <a:off x="7353963" y="3889082"/>
                <a:ext cx="914400" cy="921942"/>
              </a:xfrm>
              <a:prstGeom prst="rect">
                <a:avLst/>
              </a:prstGeom>
            </p:spPr>
          </p:pic>
          <p:sp>
            <p:nvSpPr>
              <p:cNvPr id="18" name="TextBox 17">
                <a:extLst>
                  <a:ext uri="{FF2B5EF4-FFF2-40B4-BE49-F238E27FC236}">
                    <a16:creationId xmlns:a16="http://schemas.microsoft.com/office/drawing/2014/main" id="{E82CC063-BD3E-20EA-B16D-BC88E28F90F7}"/>
                  </a:ext>
                </a:extLst>
              </p:cNvPr>
              <p:cNvSpPr txBox="1"/>
              <p:nvPr/>
            </p:nvSpPr>
            <p:spPr>
              <a:xfrm>
                <a:off x="7205797" y="793060"/>
                <a:ext cx="2038261" cy="398845"/>
              </a:xfrm>
              <a:prstGeom prst="rect">
                <a:avLst/>
              </a:prstGeom>
              <a:noFill/>
            </p:spPr>
            <p:txBody>
              <a:bodyPr wrap="none" rtlCol="0">
                <a:spAutoFit/>
              </a:bodyPr>
              <a:lstStyle/>
              <a:p>
                <a:r>
                  <a:rPr lang="en-US" b="1" dirty="0">
                    <a:latin typeface="Apfel Grotezk" pitchFamily="50" charset="0"/>
                  </a:rPr>
                  <a:t>Platform Biology </a:t>
                </a:r>
              </a:p>
            </p:txBody>
          </p:sp>
        </p:grpSp>
        <p:pic>
          <p:nvPicPr>
            <p:cNvPr id="7" name="Picture 6">
              <a:extLst>
                <a:ext uri="{FF2B5EF4-FFF2-40B4-BE49-F238E27FC236}">
                  <a16:creationId xmlns:a16="http://schemas.microsoft.com/office/drawing/2014/main" id="{22499610-3ACF-B7D4-CD68-AB217CECEB26}"/>
                </a:ext>
              </a:extLst>
            </p:cNvPr>
            <p:cNvPicPr>
              <a:picLocks noChangeAspect="1"/>
            </p:cNvPicPr>
            <p:nvPr/>
          </p:nvPicPr>
          <p:blipFill>
            <a:blip r:embed="rId11"/>
            <a:stretch>
              <a:fillRect/>
            </a:stretch>
          </p:blipFill>
          <p:spPr>
            <a:xfrm>
              <a:off x="7273560" y="1020127"/>
              <a:ext cx="713543" cy="713543"/>
            </a:xfrm>
            <a:prstGeom prst="rect">
              <a:avLst/>
            </a:prstGeom>
          </p:spPr>
        </p:pic>
      </p:grpSp>
      <p:sp>
        <p:nvSpPr>
          <p:cNvPr id="20" name="Rectangle 19">
            <a:extLst>
              <a:ext uri="{FF2B5EF4-FFF2-40B4-BE49-F238E27FC236}">
                <a16:creationId xmlns:a16="http://schemas.microsoft.com/office/drawing/2014/main" id="{82B811FF-428A-5137-1CD6-B2606A866775}"/>
              </a:ext>
            </a:extLst>
          </p:cNvPr>
          <p:cNvSpPr/>
          <p:nvPr/>
        </p:nvSpPr>
        <p:spPr>
          <a:xfrm>
            <a:off x="4270976" y="4936243"/>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
        <p:nvSpPr>
          <p:cNvPr id="21" name="Rectangle 20">
            <a:extLst>
              <a:ext uri="{FF2B5EF4-FFF2-40B4-BE49-F238E27FC236}">
                <a16:creationId xmlns:a16="http://schemas.microsoft.com/office/drawing/2014/main" id="{5567FCA2-3368-D2BB-E234-544231CAA198}"/>
              </a:ext>
            </a:extLst>
          </p:cNvPr>
          <p:cNvSpPr/>
          <p:nvPr/>
        </p:nvSpPr>
        <p:spPr>
          <a:xfrm>
            <a:off x="1672802" y="4957727"/>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pic>
        <p:nvPicPr>
          <p:cNvPr id="23" name="Picture 22">
            <a:extLst>
              <a:ext uri="{FF2B5EF4-FFF2-40B4-BE49-F238E27FC236}">
                <a16:creationId xmlns:a16="http://schemas.microsoft.com/office/drawing/2014/main" id="{AF9B7064-DF6D-0DF5-C6E5-592E238912FC}"/>
              </a:ext>
            </a:extLst>
          </p:cNvPr>
          <p:cNvPicPr>
            <a:picLocks noChangeAspect="1"/>
          </p:cNvPicPr>
          <p:nvPr/>
        </p:nvPicPr>
        <p:blipFill>
          <a:blip r:embed="rId12"/>
          <a:stretch>
            <a:fillRect/>
          </a:stretch>
        </p:blipFill>
        <p:spPr>
          <a:xfrm>
            <a:off x="282323" y="897755"/>
            <a:ext cx="6869474" cy="3742638"/>
          </a:xfrm>
          <a:prstGeom prst="rect">
            <a:avLst/>
          </a:prstGeom>
        </p:spPr>
      </p:pic>
    </p:spTree>
    <p:extLst>
      <p:ext uri="{BB962C8B-B14F-4D97-AF65-F5344CB8AC3E}">
        <p14:creationId xmlns:p14="http://schemas.microsoft.com/office/powerpoint/2010/main" val="149017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8780E-8A37-B34C-B662-CC32CB1CD331}"/>
              </a:ext>
            </a:extLst>
          </p:cNvPr>
          <p:cNvSpPr>
            <a:spLocks noGrp="1"/>
          </p:cNvSpPr>
          <p:nvPr>
            <p:ph type="title"/>
          </p:nvPr>
        </p:nvSpPr>
        <p:spPr>
          <a:xfrm>
            <a:off x="182880" y="383047"/>
            <a:ext cx="8778240" cy="459496"/>
          </a:xfrm>
        </p:spPr>
        <p:txBody>
          <a:bodyPr/>
          <a:lstStyle/>
          <a:p>
            <a:r>
              <a:rPr lang="en-US" dirty="0">
                <a:latin typeface="Apfel Grotezk" pitchFamily="50" charset="0"/>
              </a:rPr>
              <a:t>Automating Assay Workflows</a:t>
            </a:r>
          </a:p>
        </p:txBody>
      </p:sp>
      <p:sp>
        <p:nvSpPr>
          <p:cNvPr id="3" name="Text Placeholder 2">
            <a:extLst>
              <a:ext uri="{FF2B5EF4-FFF2-40B4-BE49-F238E27FC236}">
                <a16:creationId xmlns:a16="http://schemas.microsoft.com/office/drawing/2014/main" id="{84C6A2EE-3862-D656-2324-2FB1B6F6EE1C}"/>
              </a:ext>
            </a:extLst>
          </p:cNvPr>
          <p:cNvSpPr>
            <a:spLocks noGrp="1"/>
          </p:cNvSpPr>
          <p:nvPr>
            <p:ph type="body" idx="1"/>
          </p:nvPr>
        </p:nvSpPr>
        <p:spPr>
          <a:xfrm>
            <a:off x="182880" y="116542"/>
            <a:ext cx="8778240" cy="296461"/>
          </a:xfrm>
        </p:spPr>
        <p:txBody>
          <a:bodyPr/>
          <a:lstStyle/>
          <a:p>
            <a:endParaRPr lang="en-US">
              <a:latin typeface="Apfel Grotezk" pitchFamily="50" charset="0"/>
            </a:endParaRPr>
          </a:p>
        </p:txBody>
      </p:sp>
      <p:sp>
        <p:nvSpPr>
          <p:cNvPr id="6" name="Rectangle 5">
            <a:extLst>
              <a:ext uri="{FF2B5EF4-FFF2-40B4-BE49-F238E27FC236}">
                <a16:creationId xmlns:a16="http://schemas.microsoft.com/office/drawing/2014/main" id="{174672D6-ECB4-94E4-AA06-99EBAD0BDEA3}"/>
              </a:ext>
            </a:extLst>
          </p:cNvPr>
          <p:cNvSpPr/>
          <p:nvPr/>
        </p:nvSpPr>
        <p:spPr>
          <a:xfrm>
            <a:off x="4270976" y="4936243"/>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
        <p:nvSpPr>
          <p:cNvPr id="7" name="Rectangle 6">
            <a:extLst>
              <a:ext uri="{FF2B5EF4-FFF2-40B4-BE49-F238E27FC236}">
                <a16:creationId xmlns:a16="http://schemas.microsoft.com/office/drawing/2014/main" id="{C3436491-FFAF-547E-B05A-540B58590F4B}"/>
              </a:ext>
            </a:extLst>
          </p:cNvPr>
          <p:cNvSpPr/>
          <p:nvPr/>
        </p:nvSpPr>
        <p:spPr>
          <a:xfrm>
            <a:off x="1672802" y="4957727"/>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pic>
        <p:nvPicPr>
          <p:cNvPr id="9" name="Picture 8">
            <a:extLst>
              <a:ext uri="{FF2B5EF4-FFF2-40B4-BE49-F238E27FC236}">
                <a16:creationId xmlns:a16="http://schemas.microsoft.com/office/drawing/2014/main" id="{52E6A6CF-9263-E2BA-0239-C28CBE17DD33}"/>
              </a:ext>
            </a:extLst>
          </p:cNvPr>
          <p:cNvPicPr>
            <a:picLocks noChangeAspect="1"/>
          </p:cNvPicPr>
          <p:nvPr/>
        </p:nvPicPr>
        <p:blipFill>
          <a:blip r:embed="rId3"/>
          <a:stretch>
            <a:fillRect/>
          </a:stretch>
        </p:blipFill>
        <p:spPr>
          <a:xfrm>
            <a:off x="1986929" y="842543"/>
            <a:ext cx="7157071" cy="3822235"/>
          </a:xfrm>
          <a:prstGeom prst="rect">
            <a:avLst/>
          </a:prstGeom>
        </p:spPr>
      </p:pic>
      <p:sp>
        <p:nvSpPr>
          <p:cNvPr id="15" name="TextBox 14">
            <a:extLst>
              <a:ext uri="{FF2B5EF4-FFF2-40B4-BE49-F238E27FC236}">
                <a16:creationId xmlns:a16="http://schemas.microsoft.com/office/drawing/2014/main" id="{F6EC18E1-FCE4-FD35-11FC-B08683064ED8}"/>
              </a:ext>
            </a:extLst>
          </p:cNvPr>
          <p:cNvSpPr txBox="1"/>
          <p:nvPr/>
        </p:nvSpPr>
        <p:spPr>
          <a:xfrm>
            <a:off x="295632" y="1670376"/>
            <a:ext cx="1789681" cy="1600438"/>
          </a:xfrm>
          <a:prstGeom prst="rect">
            <a:avLst/>
          </a:prstGeom>
          <a:noFill/>
        </p:spPr>
        <p:txBody>
          <a:bodyPr wrap="square" rtlCol="0">
            <a:spAutoFit/>
          </a:bodyPr>
          <a:lstStyle/>
          <a:p>
            <a:pPr algn="ctr"/>
            <a:r>
              <a:rPr lang="en-US" b="1" dirty="0">
                <a:latin typeface="Apfel Grotezk" pitchFamily="50" charset="0"/>
              </a:rPr>
              <a:t>Fully Automated  Work Cells</a:t>
            </a:r>
            <a:br>
              <a:rPr lang="en-US" b="1" dirty="0">
                <a:latin typeface="Apfel Grotezk" pitchFamily="50" charset="0"/>
              </a:rPr>
            </a:br>
            <a:r>
              <a:rPr lang="en-US" b="1" dirty="0">
                <a:solidFill>
                  <a:srgbClr val="00B050"/>
                </a:solidFill>
                <a:latin typeface="Apfel Grotezk" pitchFamily="50" charset="0"/>
              </a:rPr>
              <a:t>Compound Printing</a:t>
            </a:r>
            <a:endParaRPr lang="en-US" b="1" dirty="0">
              <a:latin typeface="Apfel Grotezk" pitchFamily="50" charset="0"/>
            </a:endParaRPr>
          </a:p>
          <a:p>
            <a:pPr algn="ctr"/>
            <a:r>
              <a:rPr lang="en-US" b="1" dirty="0">
                <a:solidFill>
                  <a:schemeClr val="accent2">
                    <a:lumMod val="60000"/>
                    <a:lumOff val="40000"/>
                  </a:schemeClr>
                </a:solidFill>
                <a:latin typeface="Apfel Grotezk" pitchFamily="50" charset="0"/>
              </a:rPr>
              <a:t>High Content Imaging</a:t>
            </a:r>
          </a:p>
          <a:p>
            <a:pPr algn="ctr"/>
            <a:r>
              <a:rPr lang="en" b="1" dirty="0">
                <a:solidFill>
                  <a:schemeClr val="accent1">
                    <a:lumMod val="75000"/>
                  </a:schemeClr>
                </a:solidFill>
                <a:latin typeface="Apfel Grotezk" pitchFamily="50" charset="0"/>
              </a:rPr>
              <a:t>Add-Mix-Read</a:t>
            </a:r>
            <a:endParaRPr lang="en-US" b="1" dirty="0">
              <a:latin typeface="Apfel Grotezk" pitchFamily="50" charset="0"/>
            </a:endParaRPr>
          </a:p>
          <a:p>
            <a:pPr algn="ctr"/>
            <a:endParaRPr lang="en-US" dirty="0">
              <a:latin typeface="Apfel Grotezk" pitchFamily="50" charset="0"/>
            </a:endParaRPr>
          </a:p>
        </p:txBody>
      </p:sp>
    </p:spTree>
    <p:extLst>
      <p:ext uri="{BB962C8B-B14F-4D97-AF65-F5344CB8AC3E}">
        <p14:creationId xmlns:p14="http://schemas.microsoft.com/office/powerpoint/2010/main" val="3181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182880" y="383048"/>
            <a:ext cx="8778300" cy="507788"/>
          </a:xfrm>
          <a:prstGeom prst="rect">
            <a:avLst/>
          </a:prstGeom>
        </p:spPr>
        <p:txBody>
          <a:bodyPr spcFirstLastPara="1" wrap="square" lIns="0" tIns="34275" rIns="0" bIns="34275" anchor="t" anchorCtr="0">
            <a:noAutofit/>
          </a:bodyPr>
          <a:lstStyle/>
          <a:p>
            <a:pPr marL="0" lvl="0" indent="0" algn="l" rtl="0">
              <a:spcBef>
                <a:spcPts val="0"/>
              </a:spcBef>
              <a:spcAft>
                <a:spcPts val="0"/>
              </a:spcAft>
              <a:buNone/>
            </a:pPr>
            <a:r>
              <a:rPr lang="en" dirty="0">
                <a:latin typeface="Apfel Grotezk" pitchFamily="50" charset="0"/>
              </a:rPr>
              <a:t>HighRes Automation in Platform Biology</a:t>
            </a:r>
            <a:endParaRPr dirty="0">
              <a:latin typeface="Apfel Grotezk" pitchFamily="50" charset="0"/>
            </a:endParaRPr>
          </a:p>
        </p:txBody>
      </p:sp>
      <p:sp>
        <p:nvSpPr>
          <p:cNvPr id="156" name="Google Shape;156;p24"/>
          <p:cNvSpPr txBox="1">
            <a:spLocks noGrp="1"/>
          </p:cNvSpPr>
          <p:nvPr>
            <p:ph type="body" idx="2"/>
          </p:nvPr>
        </p:nvSpPr>
        <p:spPr>
          <a:xfrm>
            <a:off x="23599" y="797904"/>
            <a:ext cx="8778300" cy="2667192"/>
          </a:xfrm>
          <a:prstGeom prst="rect">
            <a:avLst/>
          </a:prstGeom>
        </p:spPr>
        <p:txBody>
          <a:bodyPr spcFirstLastPara="1" wrap="square" lIns="68575" tIns="34275" rIns="68575" bIns="34275" anchor="t" anchorCtr="0">
            <a:noAutofit/>
          </a:bodyPr>
          <a:lstStyle/>
          <a:p>
            <a:pPr marL="457200" lvl="0" indent="-317500" algn="l" rtl="0">
              <a:spcBef>
                <a:spcPts val="800"/>
              </a:spcBef>
              <a:spcAft>
                <a:spcPts val="0"/>
              </a:spcAft>
              <a:buSzPts val="1400"/>
              <a:buChar char="●"/>
            </a:pPr>
            <a:r>
              <a:rPr lang="en" sz="1800" dirty="0">
                <a:latin typeface="Apfel Grotezk" pitchFamily="50" charset="0"/>
              </a:rPr>
              <a:t>Strategy</a:t>
            </a:r>
          </a:p>
          <a:p>
            <a:pPr lvl="1">
              <a:spcBef>
                <a:spcPts val="0"/>
              </a:spcBef>
              <a:buChar char="○"/>
            </a:pPr>
            <a:r>
              <a:rPr lang="en-US" sz="1800" dirty="0">
                <a:latin typeface="Apfel Grotezk" pitchFamily="50" charset="0"/>
              </a:rPr>
              <a:t>Automate </a:t>
            </a:r>
            <a:r>
              <a:rPr lang="en-US" sz="1800" b="1" dirty="0">
                <a:latin typeface="Apfel Grotezk" pitchFamily="50" charset="0"/>
              </a:rPr>
              <a:t>low-complexity</a:t>
            </a:r>
            <a:r>
              <a:rPr lang="en-US" sz="1800" dirty="0">
                <a:latin typeface="Apfel Grotezk" pitchFamily="50" charset="0"/>
              </a:rPr>
              <a:t>, </a:t>
            </a:r>
            <a:r>
              <a:rPr lang="en-US" sz="1800" b="1" dirty="0">
                <a:latin typeface="Apfel Grotezk" pitchFamily="50" charset="0"/>
              </a:rPr>
              <a:t>time-intensive tasks</a:t>
            </a:r>
          </a:p>
          <a:p>
            <a:pPr lvl="2">
              <a:spcBef>
                <a:spcPts val="0"/>
              </a:spcBef>
              <a:buChar char="■"/>
            </a:pPr>
            <a:r>
              <a:rPr lang="en-US" sz="1800" b="1" dirty="0">
                <a:solidFill>
                  <a:srgbClr val="00B050"/>
                </a:solidFill>
                <a:latin typeface="Apfel Grotezk" pitchFamily="50" charset="0"/>
              </a:rPr>
              <a:t>Compound Printing</a:t>
            </a:r>
          </a:p>
          <a:p>
            <a:pPr lvl="2">
              <a:spcBef>
                <a:spcPts val="0"/>
              </a:spcBef>
              <a:buChar char="■"/>
            </a:pPr>
            <a:r>
              <a:rPr lang="en-US" sz="1800" b="1" dirty="0">
                <a:solidFill>
                  <a:schemeClr val="accent2">
                    <a:lumMod val="60000"/>
                    <a:lumOff val="40000"/>
                  </a:schemeClr>
                </a:solidFill>
                <a:latin typeface="Apfel Grotezk" pitchFamily="50" charset="0"/>
              </a:rPr>
              <a:t>High Content Imaging</a:t>
            </a:r>
          </a:p>
          <a:p>
            <a:pPr lvl="2">
              <a:spcBef>
                <a:spcPts val="0"/>
              </a:spcBef>
              <a:buChar char="■"/>
            </a:pPr>
            <a:r>
              <a:rPr lang="en-US" sz="1800" b="1" dirty="0">
                <a:solidFill>
                  <a:schemeClr val="accent1">
                    <a:lumMod val="75000"/>
                  </a:schemeClr>
                </a:solidFill>
                <a:latin typeface="Apfel Grotezk" pitchFamily="50" charset="0"/>
              </a:rPr>
              <a:t>Add-Mix-Read</a:t>
            </a:r>
            <a:endParaRPr sz="1800" dirty="0">
              <a:latin typeface="Apfel Grotezk" pitchFamily="50" charset="0"/>
            </a:endParaRPr>
          </a:p>
          <a:p>
            <a:pPr marL="914400" lvl="1" indent="-317500" algn="l" rtl="0">
              <a:spcBef>
                <a:spcPts val="0"/>
              </a:spcBef>
              <a:spcAft>
                <a:spcPts val="0"/>
              </a:spcAft>
              <a:buSzPts val="1400"/>
              <a:buChar char="○"/>
            </a:pPr>
            <a:r>
              <a:rPr lang="en" sz="1800" dirty="0">
                <a:latin typeface="Apfel Grotezk" pitchFamily="50" charset="0"/>
              </a:rPr>
              <a:t>High capacity, </a:t>
            </a:r>
            <a:r>
              <a:rPr lang="en" sz="1800" b="1" dirty="0">
                <a:latin typeface="Apfel Grotezk" pitchFamily="50" charset="0"/>
              </a:rPr>
              <a:t>fit for purpose</a:t>
            </a:r>
            <a:endParaRPr sz="1800" b="1" dirty="0">
              <a:latin typeface="Apfel Grotezk" pitchFamily="50" charset="0"/>
            </a:endParaRPr>
          </a:p>
          <a:p>
            <a:pPr marL="1371600" lvl="2" indent="-317500" algn="l" rtl="0">
              <a:spcBef>
                <a:spcPts val="0"/>
              </a:spcBef>
              <a:spcAft>
                <a:spcPts val="0"/>
              </a:spcAft>
              <a:buSzPts val="1400"/>
              <a:buChar char="■"/>
            </a:pPr>
            <a:r>
              <a:rPr lang="en" sz="1800" dirty="0">
                <a:latin typeface="Apfel Grotezk" pitchFamily="50" charset="0"/>
              </a:rPr>
              <a:t>Three systems with broad applicability</a:t>
            </a:r>
          </a:p>
          <a:p>
            <a:pPr marL="1371600" lvl="2" indent="-317500" algn="l" rtl="0">
              <a:spcBef>
                <a:spcPts val="0"/>
              </a:spcBef>
              <a:spcAft>
                <a:spcPts val="0"/>
              </a:spcAft>
              <a:buSzPts val="1400"/>
              <a:buChar char="■"/>
            </a:pPr>
            <a:r>
              <a:rPr lang="en" sz="1800" dirty="0">
                <a:latin typeface="Apfel Grotezk" pitchFamily="50" charset="0"/>
              </a:rPr>
              <a:t>High robustness</a:t>
            </a:r>
            <a:endParaRPr sz="1800" dirty="0">
              <a:latin typeface="Apfel Grotezk" pitchFamily="50" charset="0"/>
            </a:endParaRPr>
          </a:p>
          <a:p>
            <a:pPr marL="1371600" lvl="2" indent="-317500" algn="l" rtl="0">
              <a:spcBef>
                <a:spcPts val="0"/>
              </a:spcBef>
              <a:spcAft>
                <a:spcPts val="0"/>
              </a:spcAft>
              <a:buSzPts val="1400"/>
              <a:buChar char="■"/>
            </a:pPr>
            <a:r>
              <a:rPr lang="en-US" sz="1800" dirty="0">
                <a:latin typeface="Apfel Grotezk" pitchFamily="50" charset="0"/>
              </a:rPr>
              <a:t>Low scheduling complexity</a:t>
            </a:r>
          </a:p>
        </p:txBody>
      </p:sp>
      <p:sp>
        <p:nvSpPr>
          <p:cNvPr id="5" name="Rectangle 4">
            <a:extLst>
              <a:ext uri="{FF2B5EF4-FFF2-40B4-BE49-F238E27FC236}">
                <a16:creationId xmlns:a16="http://schemas.microsoft.com/office/drawing/2014/main" id="{132890FF-3FC0-7E60-B9F7-72B8C0D2355C}"/>
              </a:ext>
            </a:extLst>
          </p:cNvPr>
          <p:cNvSpPr/>
          <p:nvPr/>
        </p:nvSpPr>
        <p:spPr>
          <a:xfrm>
            <a:off x="4270976" y="4936243"/>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
        <p:nvSpPr>
          <p:cNvPr id="6" name="Rectangle 5">
            <a:extLst>
              <a:ext uri="{FF2B5EF4-FFF2-40B4-BE49-F238E27FC236}">
                <a16:creationId xmlns:a16="http://schemas.microsoft.com/office/drawing/2014/main" id="{60679388-F8E1-F89E-75AD-51D4120AE0A4}"/>
              </a:ext>
            </a:extLst>
          </p:cNvPr>
          <p:cNvSpPr/>
          <p:nvPr/>
        </p:nvSpPr>
        <p:spPr>
          <a:xfrm>
            <a:off x="1672802" y="4957727"/>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pic>
        <p:nvPicPr>
          <p:cNvPr id="8" name="Picture 7">
            <a:extLst>
              <a:ext uri="{FF2B5EF4-FFF2-40B4-BE49-F238E27FC236}">
                <a16:creationId xmlns:a16="http://schemas.microsoft.com/office/drawing/2014/main" id="{8A6995BD-EA7F-F48C-5622-B9BFCDD9483D}"/>
              </a:ext>
            </a:extLst>
          </p:cNvPr>
          <p:cNvPicPr>
            <a:picLocks noChangeAspect="1"/>
          </p:cNvPicPr>
          <p:nvPr/>
        </p:nvPicPr>
        <p:blipFill>
          <a:blip r:embed="rId3"/>
          <a:stretch>
            <a:fillRect/>
          </a:stretch>
        </p:blipFill>
        <p:spPr>
          <a:xfrm>
            <a:off x="4716526" y="2571750"/>
            <a:ext cx="4427474" cy="236449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92435-B566-4C43-450E-CD10740718C0}"/>
              </a:ext>
            </a:extLst>
          </p:cNvPr>
          <p:cNvSpPr>
            <a:spLocks noGrp="1"/>
          </p:cNvSpPr>
          <p:nvPr>
            <p:ph type="title"/>
          </p:nvPr>
        </p:nvSpPr>
        <p:spPr/>
        <p:txBody>
          <a:bodyPr/>
          <a:lstStyle/>
          <a:p>
            <a:r>
              <a:rPr lang="en-US" dirty="0" err="1">
                <a:latin typeface="Apfel Grotezk" pitchFamily="50" charset="0"/>
              </a:rPr>
              <a:t>HighRes</a:t>
            </a:r>
            <a:r>
              <a:rPr lang="en-US" dirty="0">
                <a:latin typeface="Apfel Grotezk" pitchFamily="50" charset="0"/>
              </a:rPr>
              <a:t> Automation in Platform Biology</a:t>
            </a:r>
          </a:p>
        </p:txBody>
      </p:sp>
      <p:sp>
        <p:nvSpPr>
          <p:cNvPr id="3" name="Text Placeholder 2">
            <a:extLst>
              <a:ext uri="{FF2B5EF4-FFF2-40B4-BE49-F238E27FC236}">
                <a16:creationId xmlns:a16="http://schemas.microsoft.com/office/drawing/2014/main" id="{39924F53-46A6-5E28-46DF-34322B78B98F}"/>
              </a:ext>
            </a:extLst>
          </p:cNvPr>
          <p:cNvSpPr>
            <a:spLocks noGrp="1"/>
          </p:cNvSpPr>
          <p:nvPr>
            <p:ph type="body" idx="1"/>
          </p:nvPr>
        </p:nvSpPr>
        <p:spPr>
          <a:xfrm>
            <a:off x="182880" y="116542"/>
            <a:ext cx="8778240" cy="296461"/>
          </a:xfrm>
        </p:spPr>
        <p:txBody>
          <a:bodyPr/>
          <a:lstStyle/>
          <a:p>
            <a:endParaRPr lang="en-US">
              <a:latin typeface="Apfel Grotezk" pitchFamily="50" charset="0"/>
            </a:endParaRPr>
          </a:p>
        </p:txBody>
      </p:sp>
      <p:pic>
        <p:nvPicPr>
          <p:cNvPr id="6" name="Picture 5">
            <a:extLst>
              <a:ext uri="{FF2B5EF4-FFF2-40B4-BE49-F238E27FC236}">
                <a16:creationId xmlns:a16="http://schemas.microsoft.com/office/drawing/2014/main" id="{B9CF72C5-8897-E688-111D-2B8263CC5358}"/>
              </a:ext>
            </a:extLst>
          </p:cNvPr>
          <p:cNvPicPr>
            <a:picLocks noChangeAspect="1"/>
          </p:cNvPicPr>
          <p:nvPr/>
        </p:nvPicPr>
        <p:blipFill>
          <a:blip r:embed="rId3"/>
          <a:stretch>
            <a:fillRect/>
          </a:stretch>
        </p:blipFill>
        <p:spPr>
          <a:xfrm>
            <a:off x="1" y="1755319"/>
            <a:ext cx="3043700" cy="2326821"/>
          </a:xfrm>
          <a:prstGeom prst="rect">
            <a:avLst/>
          </a:prstGeom>
        </p:spPr>
      </p:pic>
      <p:pic>
        <p:nvPicPr>
          <p:cNvPr id="8" name="Picture 7">
            <a:extLst>
              <a:ext uri="{FF2B5EF4-FFF2-40B4-BE49-F238E27FC236}">
                <a16:creationId xmlns:a16="http://schemas.microsoft.com/office/drawing/2014/main" id="{2881C668-B020-2AC8-851E-8FA6A29AE4D1}"/>
              </a:ext>
            </a:extLst>
          </p:cNvPr>
          <p:cNvPicPr>
            <a:picLocks noChangeAspect="1"/>
          </p:cNvPicPr>
          <p:nvPr/>
        </p:nvPicPr>
        <p:blipFill>
          <a:blip r:embed="rId4"/>
          <a:stretch>
            <a:fillRect/>
          </a:stretch>
        </p:blipFill>
        <p:spPr>
          <a:xfrm>
            <a:off x="3235449" y="1755319"/>
            <a:ext cx="2021529" cy="2326821"/>
          </a:xfrm>
          <a:prstGeom prst="rect">
            <a:avLst/>
          </a:prstGeom>
        </p:spPr>
      </p:pic>
      <p:pic>
        <p:nvPicPr>
          <p:cNvPr id="10" name="Picture 9">
            <a:extLst>
              <a:ext uri="{FF2B5EF4-FFF2-40B4-BE49-F238E27FC236}">
                <a16:creationId xmlns:a16="http://schemas.microsoft.com/office/drawing/2014/main" id="{F7C44577-D897-8BE8-ADA0-099D3177565B}"/>
              </a:ext>
            </a:extLst>
          </p:cNvPr>
          <p:cNvPicPr>
            <a:picLocks noChangeAspect="1"/>
          </p:cNvPicPr>
          <p:nvPr/>
        </p:nvPicPr>
        <p:blipFill>
          <a:blip r:embed="rId5"/>
          <a:srcRect t="7172" b="3657"/>
          <a:stretch>
            <a:fillRect/>
          </a:stretch>
        </p:blipFill>
        <p:spPr>
          <a:xfrm>
            <a:off x="5448726" y="1769601"/>
            <a:ext cx="3208977" cy="2326821"/>
          </a:xfrm>
          <a:prstGeom prst="rect">
            <a:avLst/>
          </a:prstGeom>
        </p:spPr>
      </p:pic>
      <p:sp>
        <p:nvSpPr>
          <p:cNvPr id="22" name="TextBox 21">
            <a:extLst>
              <a:ext uri="{FF2B5EF4-FFF2-40B4-BE49-F238E27FC236}">
                <a16:creationId xmlns:a16="http://schemas.microsoft.com/office/drawing/2014/main" id="{E4EA0381-E22C-3162-3C67-E92C2FB6F5ED}"/>
              </a:ext>
            </a:extLst>
          </p:cNvPr>
          <p:cNvSpPr txBox="1"/>
          <p:nvPr/>
        </p:nvSpPr>
        <p:spPr>
          <a:xfrm>
            <a:off x="683940" y="1323072"/>
            <a:ext cx="1386918" cy="307777"/>
          </a:xfrm>
          <a:prstGeom prst="rect">
            <a:avLst/>
          </a:prstGeom>
          <a:noFill/>
        </p:spPr>
        <p:txBody>
          <a:bodyPr wrap="none" rtlCol="0">
            <a:spAutoFit/>
          </a:bodyPr>
          <a:lstStyle/>
          <a:p>
            <a:r>
              <a:rPr lang="en-US" b="1" dirty="0">
                <a:solidFill>
                  <a:schemeClr val="accent1">
                    <a:lumMod val="75000"/>
                  </a:schemeClr>
                </a:solidFill>
                <a:latin typeface="Apfel Grotezk" pitchFamily="50" charset="0"/>
              </a:rPr>
              <a:t>Add-Mix-Read</a:t>
            </a:r>
          </a:p>
        </p:txBody>
      </p:sp>
      <p:sp>
        <p:nvSpPr>
          <p:cNvPr id="23" name="TextBox 22">
            <a:extLst>
              <a:ext uri="{FF2B5EF4-FFF2-40B4-BE49-F238E27FC236}">
                <a16:creationId xmlns:a16="http://schemas.microsoft.com/office/drawing/2014/main" id="{478CE978-DEE1-3750-5C27-C54A34DADEDA}"/>
              </a:ext>
            </a:extLst>
          </p:cNvPr>
          <p:cNvSpPr txBox="1"/>
          <p:nvPr/>
        </p:nvSpPr>
        <p:spPr>
          <a:xfrm>
            <a:off x="3235449" y="1287951"/>
            <a:ext cx="1854995" cy="307777"/>
          </a:xfrm>
          <a:prstGeom prst="rect">
            <a:avLst/>
          </a:prstGeom>
          <a:noFill/>
        </p:spPr>
        <p:txBody>
          <a:bodyPr wrap="none" rtlCol="0">
            <a:spAutoFit/>
          </a:bodyPr>
          <a:lstStyle/>
          <a:p>
            <a:r>
              <a:rPr lang="en-US" b="1" dirty="0">
                <a:solidFill>
                  <a:srgbClr val="00B050"/>
                </a:solidFill>
                <a:latin typeface="Apfel Grotezk" pitchFamily="50" charset="0"/>
              </a:rPr>
              <a:t>Compound Printing</a:t>
            </a:r>
          </a:p>
        </p:txBody>
      </p:sp>
      <p:sp>
        <p:nvSpPr>
          <p:cNvPr id="24" name="TextBox 23">
            <a:extLst>
              <a:ext uri="{FF2B5EF4-FFF2-40B4-BE49-F238E27FC236}">
                <a16:creationId xmlns:a16="http://schemas.microsoft.com/office/drawing/2014/main" id="{3DB3D6E5-92A7-80C7-D684-CEA7D7D148A7}"/>
              </a:ext>
            </a:extLst>
          </p:cNvPr>
          <p:cNvSpPr txBox="1"/>
          <p:nvPr/>
        </p:nvSpPr>
        <p:spPr>
          <a:xfrm>
            <a:off x="6008216" y="1287951"/>
            <a:ext cx="1978427" cy="523220"/>
          </a:xfrm>
          <a:prstGeom prst="rect">
            <a:avLst/>
          </a:prstGeom>
          <a:noFill/>
        </p:spPr>
        <p:txBody>
          <a:bodyPr wrap="none" rtlCol="0">
            <a:spAutoFit/>
          </a:bodyPr>
          <a:lstStyle/>
          <a:p>
            <a:r>
              <a:rPr lang="en-US" b="1" dirty="0">
                <a:solidFill>
                  <a:schemeClr val="accent2">
                    <a:lumMod val="60000"/>
                    <a:lumOff val="40000"/>
                  </a:schemeClr>
                </a:solidFill>
                <a:latin typeface="Apfel Grotezk" pitchFamily="50" charset="0"/>
              </a:rPr>
              <a:t>High Content Imaging</a:t>
            </a:r>
          </a:p>
          <a:p>
            <a:endParaRPr lang="en-US" dirty="0">
              <a:latin typeface="Apfel Grotezk" pitchFamily="50" charset="0"/>
            </a:endParaRPr>
          </a:p>
        </p:txBody>
      </p:sp>
      <p:sp>
        <p:nvSpPr>
          <p:cNvPr id="25" name="TextBox 24">
            <a:extLst>
              <a:ext uri="{FF2B5EF4-FFF2-40B4-BE49-F238E27FC236}">
                <a16:creationId xmlns:a16="http://schemas.microsoft.com/office/drawing/2014/main" id="{078D60E5-19A7-B794-0C57-180596BC0C14}"/>
              </a:ext>
            </a:extLst>
          </p:cNvPr>
          <p:cNvSpPr txBox="1"/>
          <p:nvPr/>
        </p:nvSpPr>
        <p:spPr>
          <a:xfrm>
            <a:off x="0" y="4096422"/>
            <a:ext cx="3833101" cy="600164"/>
          </a:xfrm>
          <a:prstGeom prst="rect">
            <a:avLst/>
          </a:prstGeom>
          <a:noFill/>
        </p:spPr>
        <p:txBody>
          <a:bodyPr wrap="none" rtlCol="0">
            <a:spAutoFit/>
          </a:bodyPr>
          <a:lstStyle/>
          <a:p>
            <a:r>
              <a:rPr lang="en-US" sz="1100" b="1" dirty="0">
                <a:latin typeface="Apfel Grotezk" pitchFamily="50" charset="0"/>
              </a:rPr>
              <a:t>All systems: </a:t>
            </a:r>
          </a:p>
          <a:p>
            <a:r>
              <a:rPr lang="en-US" sz="1100" dirty="0">
                <a:latin typeface="Apfel Grotezk" pitchFamily="50" charset="0"/>
              </a:rPr>
              <a:t>UniFi web cameras for remote recovery and troubleshooting</a:t>
            </a:r>
          </a:p>
          <a:p>
            <a:r>
              <a:rPr lang="en-US" sz="1100" dirty="0">
                <a:latin typeface="Apfel Grotezk" pitchFamily="50" charset="0"/>
              </a:rPr>
              <a:t>Intentionally designed for future upgrades </a:t>
            </a:r>
          </a:p>
        </p:txBody>
      </p:sp>
      <p:sp>
        <p:nvSpPr>
          <p:cNvPr id="4" name="Rectangle 3">
            <a:extLst>
              <a:ext uri="{FF2B5EF4-FFF2-40B4-BE49-F238E27FC236}">
                <a16:creationId xmlns:a16="http://schemas.microsoft.com/office/drawing/2014/main" id="{99C5453B-F3C1-7FC9-919A-8995040C926F}"/>
              </a:ext>
            </a:extLst>
          </p:cNvPr>
          <p:cNvSpPr/>
          <p:nvPr/>
        </p:nvSpPr>
        <p:spPr>
          <a:xfrm>
            <a:off x="4270976" y="4936243"/>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sp>
        <p:nvSpPr>
          <p:cNvPr id="5" name="Rectangle 4">
            <a:extLst>
              <a:ext uri="{FF2B5EF4-FFF2-40B4-BE49-F238E27FC236}">
                <a16:creationId xmlns:a16="http://schemas.microsoft.com/office/drawing/2014/main" id="{8A8F9C24-D212-B006-E4FA-CF89682FFF05}"/>
              </a:ext>
            </a:extLst>
          </p:cNvPr>
          <p:cNvSpPr/>
          <p:nvPr/>
        </p:nvSpPr>
        <p:spPr>
          <a:xfrm>
            <a:off x="1672802" y="4957727"/>
            <a:ext cx="602047" cy="1461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fel Grotezk" pitchFamily="50" charset="0"/>
            </a:endParaRPr>
          </a:p>
        </p:txBody>
      </p:sp>
      <p:pic>
        <p:nvPicPr>
          <p:cNvPr id="1026" name="Picture 2">
            <a:extLst>
              <a:ext uri="{FF2B5EF4-FFF2-40B4-BE49-F238E27FC236}">
                <a16:creationId xmlns:a16="http://schemas.microsoft.com/office/drawing/2014/main" id="{0E74280F-FB8B-61F6-B146-9E36D317A3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3912" y="4578072"/>
            <a:ext cx="1245766" cy="31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9015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Sr_WvAXpMN.Y9tAfNE03h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KMujAaHQl1zvFYDXbZ03.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Pd0HrX6YDSFiA2TW1x0e3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KMujAaHQl1zvFYDXbZ03.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BJFqqlULOPJx8OwCjtsfZ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g11U7NCxka7oSTnFlxPYO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fePDewqkD5_LRoQMY_wmt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P48HXSfrhxX3zOe0Kyrl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KMujAaHQl1zvFYDXbZ03.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KMujAaHQl1zvFYDXbZ03.w"/>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veda Master Template">
  <a:themeElements>
    <a:clrScheme name="Enveda">
      <a:dk1>
        <a:srgbClr val="000000"/>
      </a:dk1>
      <a:lt1>
        <a:srgbClr val="FFFFFF"/>
      </a:lt1>
      <a:dk2>
        <a:srgbClr val="000000"/>
      </a:dk2>
      <a:lt2>
        <a:srgbClr val="FFFFFF"/>
      </a:lt2>
      <a:accent1>
        <a:srgbClr val="5C7CFC"/>
      </a:accent1>
      <a:accent2>
        <a:srgbClr val="6942D9"/>
      </a:accent2>
      <a:accent3>
        <a:srgbClr val="80BDE9"/>
      </a:accent3>
      <a:accent4>
        <a:srgbClr val="6A8D3E"/>
      </a:accent4>
      <a:accent5>
        <a:srgbClr val="BCD20B"/>
      </a:accent5>
      <a:accent6>
        <a:srgbClr val="F6E547"/>
      </a:accent6>
      <a:hlink>
        <a:srgbClr val="0738FA"/>
      </a:hlink>
      <a:folHlink>
        <a:srgbClr val="47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8853</TotalTime>
  <Words>481</Words>
  <Application>Microsoft Office PowerPoint</Application>
  <PresentationFormat>On-screen Show (16:9)</PresentationFormat>
  <Paragraphs>119</Paragraphs>
  <Slides>14</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Calibri</vt:lpstr>
      <vt:lpstr>Wingdings</vt:lpstr>
      <vt:lpstr>Play</vt:lpstr>
      <vt:lpstr>Avenir</vt:lpstr>
      <vt:lpstr>Noto Sans Symbols</vt:lpstr>
      <vt:lpstr>Apfel Grotezk</vt:lpstr>
      <vt:lpstr>Space Grotesk</vt:lpstr>
      <vt:lpstr>Arial</vt:lpstr>
      <vt:lpstr>Simple Light</vt:lpstr>
      <vt:lpstr>Enveda Master Template</vt:lpstr>
      <vt:lpstr>HighRes Automation at Enveda</vt:lpstr>
      <vt:lpstr>Nature has been an incredible sources of medicines</vt:lpstr>
      <vt:lpstr>PowerPoint Presentation</vt:lpstr>
      <vt:lpstr>Unlocking Nature’s Chemistry at Enveda</vt:lpstr>
      <vt:lpstr>Translating nature’s dark chemistry into medicines at unprecedented speed, scale, and accuracy</vt:lpstr>
      <vt:lpstr>Annotating the Function of Nature’s Chemistry</vt:lpstr>
      <vt:lpstr>Automating Assay Workflows</vt:lpstr>
      <vt:lpstr>HighRes Automation in Platform Biology</vt:lpstr>
      <vt:lpstr>HighRes Automation in Platform Biology</vt:lpstr>
      <vt:lpstr>Compound Printing</vt:lpstr>
      <vt:lpstr>High Content Screening</vt:lpstr>
      <vt:lpstr>Add-Mix-Read</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Katie Heiser</dc:creator>
  <cp:lastModifiedBy>Katie Heiser</cp:lastModifiedBy>
  <cp:revision>16</cp:revision>
  <dcterms:modified xsi:type="dcterms:W3CDTF">2026-02-07T20:56:11Z</dcterms:modified>
</cp:coreProperties>
</file>